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slides/slide11.xml" ContentType="application/vnd.openxmlformats-officedocument.presentationml.slide+xml"/>
  <Override PartName="/ppt/presentation.xml" ContentType="application/vnd.openxmlformats-officedocument.presentationml.presentation.main+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4.xml" ContentType="application/vnd.openxmlformats-officedocument.presentationml.slideMaster+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notesSlides/notesSlide1.xml" ContentType="application/vnd.openxmlformats-officedocument.presentationml.notesSlide+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26.xml" ContentType="application/vnd.openxmlformats-officedocument.presentationml.slideLayout+xml"/>
  <Override PartName="/ppt/slideLayouts/slideLayout30.xml" ContentType="application/vnd.openxmlformats-officedocument.presentationml.slideLayout+xml"/>
  <Override PartName="/ppt/slideLayouts/slideLayout25.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theme/theme6.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4052" r:id="rId2"/>
    <p:sldMasterId id="2147484063" r:id="rId3"/>
    <p:sldMasterId id="2147484074" r:id="rId4"/>
  </p:sldMasterIdLst>
  <p:notesMasterIdLst>
    <p:notesMasterId r:id="rId16"/>
  </p:notesMasterIdLst>
  <p:handoutMasterIdLst>
    <p:handoutMasterId r:id="rId17"/>
  </p:handoutMasterIdLst>
  <p:sldIdLst>
    <p:sldId id="595" r:id="rId5"/>
    <p:sldId id="596" r:id="rId6"/>
    <p:sldId id="597" r:id="rId7"/>
    <p:sldId id="598" r:id="rId8"/>
    <p:sldId id="599" r:id="rId9"/>
    <p:sldId id="606" r:id="rId10"/>
    <p:sldId id="600" r:id="rId11"/>
    <p:sldId id="601" r:id="rId12"/>
    <p:sldId id="602" r:id="rId13"/>
    <p:sldId id="603" r:id="rId14"/>
    <p:sldId id="605" r:id="rId15"/>
  </p:sldIdLst>
  <p:sldSz cx="9144000" cy="6858000" type="screen4x3"/>
  <p:notesSz cx="7315200" cy="9601200"/>
  <p:defaultTextStyle>
    <a:defPPr>
      <a:defRPr lang="en-CA"/>
    </a:defPPr>
    <a:lvl1pPr algn="l" rtl="0" fontAlgn="base">
      <a:spcBef>
        <a:spcPct val="0"/>
      </a:spcBef>
      <a:spcAft>
        <a:spcPct val="0"/>
      </a:spcAft>
      <a:defRPr kern="1200">
        <a:solidFill>
          <a:schemeClr val="tx1"/>
        </a:solidFill>
        <a:latin typeface="Arial" pitchFamily="34" charset="0"/>
        <a:ea typeface="ＭＳ Ｐゴシック" pitchFamily="1" charset="-128"/>
        <a:cs typeface="+mn-cs"/>
      </a:defRPr>
    </a:lvl1pPr>
    <a:lvl2pPr marL="457065" algn="l" rtl="0" fontAlgn="base">
      <a:spcBef>
        <a:spcPct val="0"/>
      </a:spcBef>
      <a:spcAft>
        <a:spcPct val="0"/>
      </a:spcAft>
      <a:defRPr kern="1200">
        <a:solidFill>
          <a:schemeClr val="tx1"/>
        </a:solidFill>
        <a:latin typeface="Arial" pitchFamily="34" charset="0"/>
        <a:ea typeface="ＭＳ Ｐゴシック" pitchFamily="1" charset="-128"/>
        <a:cs typeface="+mn-cs"/>
      </a:defRPr>
    </a:lvl2pPr>
    <a:lvl3pPr marL="914124" algn="l" rtl="0" fontAlgn="base">
      <a:spcBef>
        <a:spcPct val="0"/>
      </a:spcBef>
      <a:spcAft>
        <a:spcPct val="0"/>
      </a:spcAft>
      <a:defRPr kern="1200">
        <a:solidFill>
          <a:schemeClr val="tx1"/>
        </a:solidFill>
        <a:latin typeface="Arial" pitchFamily="34" charset="0"/>
        <a:ea typeface="ＭＳ Ｐゴシック" pitchFamily="1" charset="-128"/>
        <a:cs typeface="+mn-cs"/>
      </a:defRPr>
    </a:lvl3pPr>
    <a:lvl4pPr marL="1371189" algn="l" rtl="0" fontAlgn="base">
      <a:spcBef>
        <a:spcPct val="0"/>
      </a:spcBef>
      <a:spcAft>
        <a:spcPct val="0"/>
      </a:spcAft>
      <a:defRPr kern="1200">
        <a:solidFill>
          <a:schemeClr val="tx1"/>
        </a:solidFill>
        <a:latin typeface="Arial" pitchFamily="34" charset="0"/>
        <a:ea typeface="ＭＳ Ｐゴシック" pitchFamily="1" charset="-128"/>
        <a:cs typeface="+mn-cs"/>
      </a:defRPr>
    </a:lvl4pPr>
    <a:lvl5pPr marL="1828251" algn="l" rtl="0" fontAlgn="base">
      <a:spcBef>
        <a:spcPct val="0"/>
      </a:spcBef>
      <a:spcAft>
        <a:spcPct val="0"/>
      </a:spcAft>
      <a:defRPr kern="1200">
        <a:solidFill>
          <a:schemeClr val="tx1"/>
        </a:solidFill>
        <a:latin typeface="Arial" pitchFamily="34" charset="0"/>
        <a:ea typeface="ＭＳ Ｐゴシック" pitchFamily="1" charset="-128"/>
        <a:cs typeface="+mn-cs"/>
      </a:defRPr>
    </a:lvl5pPr>
    <a:lvl6pPr marL="2285316" algn="l" defTabSz="914124" rtl="0" eaLnBrk="1" latinLnBrk="0" hangingPunct="1">
      <a:defRPr kern="1200">
        <a:solidFill>
          <a:schemeClr val="tx1"/>
        </a:solidFill>
        <a:latin typeface="Arial" pitchFamily="34" charset="0"/>
        <a:ea typeface="ＭＳ Ｐゴシック" pitchFamily="1" charset="-128"/>
        <a:cs typeface="+mn-cs"/>
      </a:defRPr>
    </a:lvl6pPr>
    <a:lvl7pPr marL="2742375" algn="l" defTabSz="914124" rtl="0" eaLnBrk="1" latinLnBrk="0" hangingPunct="1">
      <a:defRPr kern="1200">
        <a:solidFill>
          <a:schemeClr val="tx1"/>
        </a:solidFill>
        <a:latin typeface="Arial" pitchFamily="34" charset="0"/>
        <a:ea typeface="ＭＳ Ｐゴシック" pitchFamily="1" charset="-128"/>
        <a:cs typeface="+mn-cs"/>
      </a:defRPr>
    </a:lvl7pPr>
    <a:lvl8pPr marL="3199440" algn="l" defTabSz="914124" rtl="0" eaLnBrk="1" latinLnBrk="0" hangingPunct="1">
      <a:defRPr kern="1200">
        <a:solidFill>
          <a:schemeClr val="tx1"/>
        </a:solidFill>
        <a:latin typeface="Arial" pitchFamily="34" charset="0"/>
        <a:ea typeface="ＭＳ Ｐゴシック" pitchFamily="1" charset="-128"/>
        <a:cs typeface="+mn-cs"/>
      </a:defRPr>
    </a:lvl8pPr>
    <a:lvl9pPr marL="3656503" algn="l" defTabSz="914124" rtl="0" eaLnBrk="1" latinLnBrk="0" hangingPunct="1">
      <a:defRPr kern="1200">
        <a:solidFill>
          <a:schemeClr val="tx1"/>
        </a:solidFill>
        <a:latin typeface="Arial" pitchFamily="34" charset="0"/>
        <a:ea typeface="ＭＳ Ｐゴシック" pitchFamily="1"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orm" initials="N" lastIdx="2" clrIdx="0"/>
  <p:cmAuthor id="1" name="Cathy M Curr" initials="CMC" lastIdx="84" clrIdx="1"/>
  <p:cmAuthor id="2" name="364714" initials="3" lastIdx="2"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5BD"/>
    <a:srgbClr val="FFFFFF"/>
    <a:srgbClr val="37FF37"/>
    <a:srgbClr val="C0C0C0"/>
    <a:srgbClr val="BD83BD"/>
    <a:srgbClr val="FE8686"/>
    <a:srgbClr val="FE97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5" autoAdjust="0"/>
    <p:restoredTop sz="95289" autoAdjust="0"/>
  </p:normalViewPr>
  <p:slideViewPr>
    <p:cSldViewPr snapToGrid="0">
      <p:cViewPr varScale="1">
        <p:scale>
          <a:sx n="93" d="100"/>
          <a:sy n="93" d="100"/>
        </p:scale>
        <p:origin x="-2064" y="-96"/>
      </p:cViewPr>
      <p:guideLst>
        <p:guide orient="horz" pos="2160"/>
        <p:guide pos="289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p:scale>
          <a:sx n="100" d="100"/>
          <a:sy n="100" d="100"/>
        </p:scale>
        <p:origin x="-2448" y="18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5"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2.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dirty="0"/>
          </a:p>
        </p:txBody>
      </p:sp>
      <p:sp>
        <p:nvSpPr>
          <p:cNvPr id="30723"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dirty="0"/>
          </a:p>
        </p:txBody>
      </p:sp>
      <p:sp>
        <p:nvSpPr>
          <p:cNvPr id="30724"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dirty="0"/>
          </a:p>
        </p:txBody>
      </p:sp>
      <p:sp>
        <p:nvSpPr>
          <p:cNvPr id="30725"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A6D919A-B79A-4D30-8E24-CB62E92A327B}" type="slidenum">
              <a:rPr lang="en-US"/>
              <a:pPr>
                <a:defRPr/>
              </a:pPr>
              <a:t>‹#›</a:t>
            </a:fld>
            <a:endParaRPr lang="en-US" dirty="0"/>
          </a:p>
        </p:txBody>
      </p:sp>
    </p:spTree>
    <p:extLst>
      <p:ext uri="{BB962C8B-B14F-4D97-AF65-F5344CB8AC3E}">
        <p14:creationId xmlns:p14="http://schemas.microsoft.com/office/powerpoint/2010/main" val="4901005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Arial" charset="0"/>
                <a:ea typeface="+mn-ea"/>
                <a:cs typeface="+mn-cs"/>
              </a:defRPr>
            </a:lvl1pPr>
          </a:lstStyle>
          <a:p>
            <a:pPr>
              <a:defRPr/>
            </a:pPr>
            <a:endParaRPr lang="en-CA" dirty="0"/>
          </a:p>
        </p:txBody>
      </p:sp>
      <p:sp>
        <p:nvSpPr>
          <p:cNvPr id="29699"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Arial" charset="0"/>
                <a:ea typeface="+mn-ea"/>
                <a:cs typeface="+mn-cs"/>
              </a:defRPr>
            </a:lvl1pPr>
          </a:lstStyle>
          <a:p>
            <a:pPr>
              <a:defRPr/>
            </a:pPr>
            <a:endParaRPr lang="en-CA" dirty="0"/>
          </a:p>
        </p:txBody>
      </p:sp>
      <p:sp>
        <p:nvSpPr>
          <p:cNvPr id="1741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29702"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Arial" charset="0"/>
                <a:ea typeface="+mn-ea"/>
                <a:cs typeface="+mn-cs"/>
              </a:defRPr>
            </a:lvl1pPr>
          </a:lstStyle>
          <a:p>
            <a:pPr>
              <a:defRPr/>
            </a:pPr>
            <a:endParaRPr lang="en-CA" dirty="0"/>
          </a:p>
        </p:txBody>
      </p:sp>
      <p:sp>
        <p:nvSpPr>
          <p:cNvPr id="29703"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70B866EF-0C39-4966-A056-29992D1101BF}" type="slidenum">
              <a:rPr lang="en-CA"/>
              <a:pPr>
                <a:defRPr/>
              </a:pPr>
              <a:t>‹#›</a:t>
            </a:fld>
            <a:endParaRPr lang="en-CA" dirty="0"/>
          </a:p>
        </p:txBody>
      </p:sp>
    </p:spTree>
    <p:extLst>
      <p:ext uri="{BB962C8B-B14F-4D97-AF65-F5344CB8AC3E}">
        <p14:creationId xmlns:p14="http://schemas.microsoft.com/office/powerpoint/2010/main" val="25186635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065"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124"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189"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251"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316" algn="l" defTabSz="914124" rtl="0" eaLnBrk="1" latinLnBrk="0" hangingPunct="1">
      <a:defRPr sz="1200" kern="1200">
        <a:solidFill>
          <a:schemeClr val="tx1"/>
        </a:solidFill>
        <a:latin typeface="+mn-lt"/>
        <a:ea typeface="+mn-ea"/>
        <a:cs typeface="+mn-cs"/>
      </a:defRPr>
    </a:lvl6pPr>
    <a:lvl7pPr marL="2742375" algn="l" defTabSz="914124" rtl="0" eaLnBrk="1" latinLnBrk="0" hangingPunct="1">
      <a:defRPr sz="1200" kern="1200">
        <a:solidFill>
          <a:schemeClr val="tx1"/>
        </a:solidFill>
        <a:latin typeface="+mn-lt"/>
        <a:ea typeface="+mn-ea"/>
        <a:cs typeface="+mn-cs"/>
      </a:defRPr>
    </a:lvl7pPr>
    <a:lvl8pPr marL="3199440" algn="l" defTabSz="914124" rtl="0" eaLnBrk="1" latinLnBrk="0" hangingPunct="1">
      <a:defRPr sz="1200" kern="1200">
        <a:solidFill>
          <a:schemeClr val="tx1"/>
        </a:solidFill>
        <a:latin typeface="+mn-lt"/>
        <a:ea typeface="+mn-ea"/>
        <a:cs typeface="+mn-cs"/>
      </a:defRPr>
    </a:lvl8pPr>
    <a:lvl9pPr marL="3656503" algn="l" defTabSz="91412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csep.ca/english/view.asp?x=804"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csep.ca/english/view.asp?x=804"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healthmetricsandevaluation.org/gbd/visualizations/gbd-arrow-diagram"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albertaquits.ca/about-us/tobacco-usage/tobacco-use-statistics.php"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hc-sc.gc.ca/hc-ps/tobac-tabac/about-apropos/index-eng.php" TargetMode="External"/><Relationship Id="rId4" Type="http://schemas.openxmlformats.org/officeDocument/2006/relationships/hyperlink" Target="http://www.who.int/tobacco/health_priority/en/"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csep.ca/english/view.asp?x=804"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19275" y="225425"/>
            <a:ext cx="3648075" cy="2735263"/>
          </a:xfrm>
        </p:spPr>
      </p:sp>
      <p:sp>
        <p:nvSpPr>
          <p:cNvPr id="4" name="Slide Number Placeholder 3"/>
          <p:cNvSpPr>
            <a:spLocks noGrp="1"/>
          </p:cNvSpPr>
          <p:nvPr>
            <p:ph type="sldNum" sz="quarter" idx="10"/>
          </p:nvPr>
        </p:nvSpPr>
        <p:spPr/>
        <p:txBody>
          <a:bodyPr/>
          <a:lstStyle/>
          <a:p>
            <a:pPr>
              <a:defRPr/>
            </a:pPr>
            <a:fld id="{70B866EF-0C39-4966-A056-29992D1101BF}" type="slidenum">
              <a:rPr lang="en-CA" smtClean="0"/>
              <a:pPr>
                <a:defRPr/>
              </a:pPr>
              <a:t>1</a:t>
            </a:fld>
            <a:endParaRPr lang="en-CA" dirty="0"/>
          </a:p>
        </p:txBody>
      </p:sp>
      <p:graphicFrame>
        <p:nvGraphicFramePr>
          <p:cNvPr id="6" name="Group 20"/>
          <p:cNvGraphicFramePr>
            <a:graphicFrameLocks noGrp="1"/>
          </p:cNvGraphicFramePr>
          <p:nvPr>
            <p:extLst>
              <p:ext uri="{D42A27DB-BD31-4B8C-83A1-F6EECF244321}">
                <p14:modId xmlns:p14="http://schemas.microsoft.com/office/powerpoint/2010/main" val="4123980208"/>
              </p:ext>
            </p:extLst>
          </p:nvPr>
        </p:nvGraphicFramePr>
        <p:xfrm>
          <a:off x="1028700" y="3051279"/>
          <a:ext cx="5495925" cy="6009664"/>
        </p:xfrm>
        <a:graphic>
          <a:graphicData uri="http://schemas.openxmlformats.org/drawingml/2006/table">
            <a:tbl>
              <a:tblPr/>
              <a:tblGrid>
                <a:gridCol w="2681288"/>
                <a:gridCol w="2814637"/>
              </a:tblGrid>
              <a:tr h="391055">
                <a:tc gridSpan="2">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Audience: </a:t>
                      </a:r>
                      <a:r>
                        <a:rPr kumimoji="0" lang="en-US" sz="1100" b="0" i="0" u="none" strike="noStrike" cap="none" normalizeH="0" baseline="0" dirty="0" smtClean="0">
                          <a:ln>
                            <a:noFill/>
                          </a:ln>
                          <a:solidFill>
                            <a:schemeClr val="tx1"/>
                          </a:solidFill>
                          <a:effectLst/>
                          <a:latin typeface="Arial" charset="0"/>
                          <a:ea typeface="Times New Roman" pitchFamily="18" charset="0"/>
                          <a:cs typeface="Arial" charset="0"/>
                        </a:rPr>
                        <a:t>All Healthcare professionals</a:t>
                      </a:r>
                      <a:endPar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endParaRPr>
                    </a:p>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Length: </a:t>
                      </a:r>
                      <a:r>
                        <a:rPr kumimoji="0" lang="en-US" sz="1100" b="0" i="0" u="none" strike="noStrike" cap="none" normalizeH="0" baseline="0" dirty="0" smtClean="0">
                          <a:ln>
                            <a:noFill/>
                          </a:ln>
                          <a:solidFill>
                            <a:schemeClr val="tx1"/>
                          </a:solidFill>
                          <a:effectLst/>
                          <a:latin typeface="Arial" charset="0"/>
                          <a:ea typeface="Times New Roman" pitchFamily="18" charset="0"/>
                          <a:cs typeface="Arial" charset="0"/>
                        </a:rPr>
                        <a:t>presentation: 20 minutes, questions: 5-10 minutes</a:t>
                      </a:r>
                      <a:endPar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endParaRPr>
                    </a:p>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Location: </a:t>
                      </a:r>
                      <a:r>
                        <a:rPr kumimoji="0" lang="en-US" sz="1100" b="0" i="0" u="none" strike="noStrike" cap="none" normalizeH="0" baseline="0" dirty="0" smtClean="0">
                          <a:ln>
                            <a:noFill/>
                          </a:ln>
                          <a:solidFill>
                            <a:schemeClr val="tx1"/>
                          </a:solidFill>
                          <a:effectLst/>
                          <a:latin typeface="Arial" charset="0"/>
                          <a:ea typeface="Times New Roman" pitchFamily="18" charset="0"/>
                          <a:cs typeface="Arial" charset="0"/>
                        </a:rPr>
                        <a:t>facilitator-lead</a:t>
                      </a:r>
                    </a:p>
                  </a:txBody>
                  <a:tcPr marL="91724" marR="91724" marT="46358" marB="46358"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70282">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Outcomes</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58" marB="46358" anchor="ctr"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Materials needed/Introduction</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58" marB="46358" anchor="ctr"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09941">
                <a:tc>
                  <a:txBody>
                    <a:bodyPr/>
                    <a:lstStyle/>
                    <a:p>
                      <a:pPr marL="168275" marR="0" lvl="0" indent="-168275" algn="l" defTabSz="896938"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By the end of this presentation participants will be able to:</a:t>
                      </a:r>
                    </a:p>
                    <a:p>
                      <a:pPr marL="168275" marR="0" lvl="0" indent="-168275" algn="l" defTabSz="896938" rtl="0" eaLnBrk="1" fontAlgn="base" latinLnBrk="0" hangingPunct="1">
                        <a:lnSpc>
                          <a:spcPct val="100000"/>
                        </a:lnSpc>
                        <a:spcBef>
                          <a:spcPct val="0"/>
                        </a:spcBef>
                        <a:spcAft>
                          <a:spcPct val="0"/>
                        </a:spcAft>
                        <a:buClrTx/>
                        <a:buSzTx/>
                        <a:buFontTx/>
                        <a:buAutoNum type="arabicPeriod"/>
                        <a:tabLst/>
                      </a:pPr>
                      <a:r>
                        <a:rPr kumimoji="0" lang="en-US" sz="1000" b="0" i="0" u="none" strike="noStrike" cap="none" normalizeH="0" baseline="0" dirty="0" smtClean="0">
                          <a:ln>
                            <a:noFill/>
                          </a:ln>
                          <a:solidFill>
                            <a:schemeClr val="tx1"/>
                          </a:solidFill>
                          <a:effectLst/>
                          <a:latin typeface="Arial" charset="0"/>
                        </a:rPr>
                        <a:t>Identify the leading risks for premature death and disability in Canada.</a:t>
                      </a:r>
                    </a:p>
                    <a:p>
                      <a:pPr marL="168275" marR="0" lvl="0" indent="-168275" algn="l" defTabSz="896938" rtl="0" eaLnBrk="1" fontAlgn="base" latinLnBrk="0" hangingPunct="1">
                        <a:lnSpc>
                          <a:spcPct val="100000"/>
                        </a:lnSpc>
                        <a:spcBef>
                          <a:spcPct val="0"/>
                        </a:spcBef>
                        <a:spcAft>
                          <a:spcPct val="0"/>
                        </a:spcAft>
                        <a:buClrTx/>
                        <a:buSzTx/>
                        <a:buFontTx/>
                        <a:buAutoNum type="arabicPeriod"/>
                        <a:tabLst/>
                      </a:pPr>
                      <a:r>
                        <a:rPr kumimoji="0" lang="en-US" sz="1000" b="0" i="0" u="none" strike="noStrike" cap="none" normalizeH="0" baseline="0" dirty="0" smtClean="0">
                          <a:ln>
                            <a:noFill/>
                          </a:ln>
                          <a:solidFill>
                            <a:schemeClr val="tx1"/>
                          </a:solidFill>
                          <a:effectLst/>
                          <a:latin typeface="Arial" charset="0"/>
                        </a:rPr>
                        <a:t>Describe the effects of a healthy environment</a:t>
                      </a:r>
                    </a:p>
                    <a:p>
                      <a:pPr marL="168275" marR="0" lvl="0" indent="-168275" algn="l" defTabSz="896938" rtl="0" eaLnBrk="1" fontAlgn="base" latinLnBrk="0" hangingPunct="1">
                        <a:lnSpc>
                          <a:spcPct val="100000"/>
                        </a:lnSpc>
                        <a:spcBef>
                          <a:spcPct val="0"/>
                        </a:spcBef>
                        <a:spcAft>
                          <a:spcPct val="0"/>
                        </a:spcAft>
                        <a:buClrTx/>
                        <a:buSzTx/>
                        <a:buFontTx/>
                        <a:buAutoNum type="arabicPeriod"/>
                        <a:tabLst/>
                      </a:pPr>
                      <a:r>
                        <a:rPr kumimoji="0" lang="en-US" sz="1000" b="0" i="0" u="none" strike="noStrike" cap="none" normalizeH="0" baseline="0" dirty="0" smtClean="0">
                          <a:ln>
                            <a:noFill/>
                          </a:ln>
                          <a:solidFill>
                            <a:schemeClr val="tx1"/>
                          </a:solidFill>
                          <a:effectLst/>
                          <a:latin typeface="Arial" charset="0"/>
                        </a:rPr>
                        <a:t>Identify the impact of advocacy actions for healthy public policy</a:t>
                      </a:r>
                    </a:p>
                    <a:p>
                      <a:pPr marL="168275" marR="0" lvl="0" indent="-168275" algn="l" defTabSz="896938" rtl="0" eaLnBrk="1" fontAlgn="base" latinLnBrk="0" hangingPunct="1">
                        <a:lnSpc>
                          <a:spcPct val="100000"/>
                        </a:lnSpc>
                        <a:spcBef>
                          <a:spcPct val="0"/>
                        </a:spcBef>
                        <a:spcAft>
                          <a:spcPct val="0"/>
                        </a:spcAft>
                        <a:buClrTx/>
                        <a:buSzTx/>
                        <a:buFontTx/>
                        <a:buAutoNum type="arabicPeriod"/>
                        <a:tabLst/>
                      </a:pPr>
                      <a:r>
                        <a:rPr kumimoji="0" lang="en-US" sz="1000" b="0" i="0" u="none" strike="noStrike" cap="none" normalizeH="0" baseline="0" dirty="0" smtClean="0">
                          <a:ln>
                            <a:noFill/>
                          </a:ln>
                          <a:solidFill>
                            <a:schemeClr val="tx1"/>
                          </a:solidFill>
                          <a:effectLst/>
                          <a:latin typeface="Arial" charset="0"/>
                        </a:rPr>
                        <a:t>Describe the necessary ACTIONs to </a:t>
                      </a:r>
                      <a:r>
                        <a:rPr kumimoji="0" lang="en-CA" sz="1000" b="0" i="0" u="none" strike="noStrike" cap="none" normalizeH="0" baseline="0" dirty="0" smtClean="0">
                          <a:ln>
                            <a:noFill/>
                          </a:ln>
                          <a:solidFill>
                            <a:schemeClr val="tx1"/>
                          </a:solidFill>
                          <a:effectLst/>
                          <a:latin typeface="Arial" charset="0"/>
                        </a:rPr>
                        <a:t>address unhealthy diets, lack of physical activity, and tobacco use.</a:t>
                      </a:r>
                      <a:endParaRPr kumimoji="0" lang="en-US" sz="1000" b="0" i="0" u="none" strike="noStrike" cap="none" normalizeH="0" baseline="0" dirty="0" smtClean="0">
                        <a:ln>
                          <a:noFill/>
                        </a:ln>
                        <a:solidFill>
                          <a:schemeClr val="tx1"/>
                        </a:solidFill>
                        <a:effectLst/>
                        <a:latin typeface="Arial" charset="0"/>
                      </a:endParaRPr>
                    </a:p>
                    <a:p>
                      <a:pPr marL="168275" marR="0" lvl="0" indent="-168275" algn="l" defTabSz="896938" rtl="0" eaLnBrk="1" fontAlgn="base" latinLnBrk="0" hangingPunct="1">
                        <a:lnSpc>
                          <a:spcPct val="100000"/>
                        </a:lnSpc>
                        <a:spcBef>
                          <a:spcPct val="0"/>
                        </a:spcBef>
                        <a:spcAft>
                          <a:spcPct val="0"/>
                        </a:spcAft>
                        <a:buClrTx/>
                        <a:buSzTx/>
                        <a:buFontTx/>
                        <a:buNone/>
                        <a:tabLst/>
                      </a:pPr>
                      <a:endParaRPr kumimoji="0" lang="en-US" sz="1000" b="1" i="0" u="sng" strike="noStrike" cap="none" normalizeH="0" baseline="0" dirty="0" smtClean="0">
                        <a:ln>
                          <a:noFill/>
                        </a:ln>
                        <a:solidFill>
                          <a:schemeClr val="tx1"/>
                        </a:solidFill>
                        <a:effectLst/>
                        <a:latin typeface="Arial" charset="0"/>
                      </a:endParaRPr>
                    </a:p>
                    <a:p>
                      <a:pPr marL="168275" marR="0" lvl="0" indent="-168275" algn="l" defTabSz="896938" rtl="0" eaLnBrk="1" fontAlgn="base" latinLnBrk="0" hangingPunct="1">
                        <a:lnSpc>
                          <a:spcPct val="100000"/>
                        </a:lnSpc>
                        <a:spcBef>
                          <a:spcPct val="0"/>
                        </a:spcBef>
                        <a:spcAft>
                          <a:spcPct val="0"/>
                        </a:spcAft>
                        <a:buClrTx/>
                        <a:buSzTx/>
                        <a:buFontTx/>
                        <a:buNone/>
                        <a:tabLst/>
                      </a:pPr>
                      <a:r>
                        <a:rPr kumimoji="0" lang="en-US" sz="1000" b="1" i="0" u="sng" strike="noStrike" cap="none" normalizeH="0" baseline="0" dirty="0" smtClean="0">
                          <a:ln>
                            <a:noFill/>
                          </a:ln>
                          <a:solidFill>
                            <a:schemeClr val="tx1"/>
                          </a:solidFill>
                          <a:effectLst/>
                          <a:latin typeface="Arial" charset="0"/>
                        </a:rPr>
                        <a:t>Notes Pages:</a:t>
                      </a:r>
                    </a:p>
                    <a:p>
                      <a:pPr marL="168275" marR="0" lvl="0" indent="-168275" algn="l" defTabSz="896938"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Facilitator’s Notes</a:t>
                      </a:r>
                      <a:r>
                        <a:rPr kumimoji="0" lang="en-US" sz="1000" b="0" i="0" u="none" strike="noStrike" cap="none" normalizeH="0" baseline="0" dirty="0" smtClean="0">
                          <a:ln>
                            <a:noFill/>
                          </a:ln>
                          <a:solidFill>
                            <a:schemeClr val="tx1"/>
                          </a:solidFill>
                          <a:effectLst/>
                          <a:latin typeface="Arial" charset="0"/>
                        </a:rPr>
                        <a:t> provide a </a:t>
                      </a:r>
                      <a:r>
                        <a:rPr kumimoji="0" lang="en-US" sz="1000" b="1" i="0" u="sng" strike="noStrike" cap="none" normalizeH="0" baseline="0" dirty="0" smtClean="0">
                          <a:ln>
                            <a:noFill/>
                          </a:ln>
                          <a:solidFill>
                            <a:schemeClr val="tx1"/>
                          </a:solidFill>
                          <a:effectLst/>
                          <a:latin typeface="Arial" charset="0"/>
                        </a:rPr>
                        <a:t>guide</a:t>
                      </a:r>
                      <a:r>
                        <a:rPr kumimoji="0" lang="en-US" sz="1000" b="0" i="0" u="none" strike="noStrike" cap="none" normalizeH="0" baseline="0" dirty="0" smtClean="0">
                          <a:ln>
                            <a:noFill/>
                          </a:ln>
                          <a:solidFill>
                            <a:schemeClr val="tx1"/>
                          </a:solidFill>
                          <a:effectLst/>
                          <a:latin typeface="Arial" charset="0"/>
                        </a:rPr>
                        <a:t> to what you could say as a commentary for the slide; </a:t>
                      </a:r>
                      <a:r>
                        <a:rPr kumimoji="0" lang="en-US" sz="1000" b="1" i="0" u="sng" strike="noStrike" cap="none" normalizeH="0" baseline="0" dirty="0" smtClean="0">
                          <a:ln>
                            <a:noFill/>
                          </a:ln>
                          <a:solidFill>
                            <a:schemeClr val="tx1"/>
                          </a:solidFill>
                          <a:effectLst/>
                          <a:latin typeface="Arial" charset="0"/>
                        </a:rPr>
                        <a:t>they are not a script</a:t>
                      </a:r>
                      <a:r>
                        <a:rPr kumimoji="0" lang="en-US" sz="1000" b="0" i="0" u="none" strike="noStrike" cap="none" normalizeH="0" baseline="0" dirty="0" smtClean="0">
                          <a:ln>
                            <a:noFill/>
                          </a:ln>
                          <a:solidFill>
                            <a:schemeClr val="tx1"/>
                          </a:solidFill>
                          <a:effectLst/>
                          <a:latin typeface="Arial" charset="0"/>
                        </a:rPr>
                        <a:t>. You can adapt the Notes for your audience and time available.</a:t>
                      </a:r>
                    </a:p>
                    <a:p>
                      <a:pPr marL="168275" marR="0" lvl="0" indent="-168275" algn="l" defTabSz="896938"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L="91724" marR="91724" marT="46358" marB="46358" horzOverflow="overflow">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168275" marR="0" lvl="0" indent="-168275" algn="l" defTabSz="896938"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Laptop and projector</a:t>
                      </a:r>
                    </a:p>
                    <a:p>
                      <a:pPr marL="0" marR="0" lvl="0" indent="0" algn="l" defTabSz="896938"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charset="0"/>
                        <a:ea typeface="Times New Roman" pitchFamily="18" charset="0"/>
                        <a:cs typeface="Arial" charset="0"/>
                      </a:endParaRPr>
                    </a:p>
                    <a:p>
                      <a:pPr marL="168275" marR="0" lvl="0" indent="-168275" algn="l" defTabSz="896938" rtl="0" eaLnBrk="1" fontAlgn="base" latinLnBrk="0" hangingPunct="1">
                        <a:lnSpc>
                          <a:spcPct val="100000"/>
                        </a:lnSpc>
                        <a:spcBef>
                          <a:spcPct val="0"/>
                        </a:spcBef>
                        <a:spcAft>
                          <a:spcPct val="0"/>
                        </a:spcAft>
                        <a:buClrTx/>
                        <a:buSzTx/>
                        <a:buFontTx/>
                        <a:buNone/>
                        <a:tabLst/>
                      </a:pPr>
                      <a:r>
                        <a:rPr kumimoji="0" lang="en-US" sz="1000" b="1" i="0" u="sng" strike="noStrike" cap="none" normalizeH="0" baseline="0" dirty="0" smtClean="0">
                          <a:ln>
                            <a:noFill/>
                          </a:ln>
                          <a:solidFill>
                            <a:schemeClr val="tx1"/>
                          </a:solidFill>
                          <a:effectLst/>
                          <a:latin typeface="Arial" charset="0"/>
                          <a:ea typeface="Times New Roman" pitchFamily="18" charset="0"/>
                          <a:cs typeface="Arial" charset="0"/>
                        </a:rPr>
                        <a:t>Handouts</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Healthy Living Prescription</a:t>
                      </a:r>
                      <a:endParaRPr kumimoji="0" lang="en-US" sz="800" b="0" i="0" u="none" strike="noStrike" cap="none" normalizeH="0" baseline="0" dirty="0" smtClean="0">
                        <a:ln>
                          <a:noFill/>
                        </a:ln>
                        <a:solidFill>
                          <a:srgbClr val="FF3300"/>
                        </a:solidFill>
                        <a:effectLst/>
                        <a:latin typeface="Arial" charset="0"/>
                        <a:ea typeface="Times New Roman" pitchFamily="18" charset="0"/>
                        <a:cs typeface="Arial" charset="0"/>
                      </a:endParaRPr>
                    </a:p>
                    <a:p>
                      <a:pPr marL="168275" marR="0" lvl="0" indent="-168275" algn="l" defTabSz="896938" rtl="0" eaLnBrk="1" fontAlgn="base" latinLnBrk="0" hangingPunct="1">
                        <a:lnSpc>
                          <a:spcPct val="100000"/>
                        </a:lnSpc>
                        <a:spcBef>
                          <a:spcPct val="0"/>
                        </a:spcBef>
                        <a:spcAft>
                          <a:spcPct val="0"/>
                        </a:spcAft>
                        <a:buClrTx/>
                        <a:buSzTx/>
                        <a:buFontTx/>
                        <a:buNone/>
                        <a:tabLst/>
                      </a:pPr>
                      <a:endParaRPr kumimoji="0" lang="en-US" sz="800" b="1" i="0" u="sng" strike="noStrike" cap="none" normalizeH="0" baseline="0" dirty="0" smtClean="0">
                        <a:ln>
                          <a:noFill/>
                        </a:ln>
                        <a:solidFill>
                          <a:schemeClr val="tx1"/>
                        </a:solidFill>
                        <a:effectLst/>
                        <a:latin typeface="Arial" charset="0"/>
                        <a:ea typeface="Times New Roman" pitchFamily="18" charset="0"/>
                        <a:cs typeface="Arial" charset="0"/>
                      </a:endParaRPr>
                    </a:p>
                    <a:p>
                      <a:pPr marL="168275" marR="0" lvl="0" indent="-168275" algn="l" defTabSz="896938" rtl="0" eaLnBrk="1" fontAlgn="base" latinLnBrk="0" hangingPunct="1">
                        <a:lnSpc>
                          <a:spcPct val="100000"/>
                        </a:lnSpc>
                        <a:spcBef>
                          <a:spcPct val="0"/>
                        </a:spcBef>
                        <a:spcAft>
                          <a:spcPct val="0"/>
                        </a:spcAft>
                        <a:buClrTx/>
                        <a:buSzTx/>
                        <a:buFontTx/>
                        <a:buNone/>
                        <a:tabLst/>
                      </a:pPr>
                      <a:r>
                        <a:rPr kumimoji="0" lang="en-US" sz="1000" b="1" i="0" u="sng" strike="noStrike" cap="none" normalizeH="0" baseline="0" dirty="0" smtClean="0">
                          <a:ln>
                            <a:noFill/>
                          </a:ln>
                          <a:solidFill>
                            <a:schemeClr val="tx1"/>
                          </a:solidFill>
                          <a:effectLst/>
                          <a:latin typeface="Arial" charset="0"/>
                          <a:ea typeface="Times New Roman" pitchFamily="18" charset="0"/>
                          <a:cs typeface="Arial" charset="0"/>
                        </a:rPr>
                        <a:t>Sample Introduction</a:t>
                      </a:r>
                    </a:p>
                    <a:p>
                      <a:pPr marL="168275" marR="0" lvl="0" indent="-168275" algn="l" defTabSz="896938"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Welcome the audience and introduce yourself. </a:t>
                      </a:r>
                    </a:p>
                    <a:p>
                      <a:pPr marL="168275" marR="0" lvl="0" indent="-168275" algn="l" defTabSz="896938"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Explain this presentation will take approximately 30 minutes. </a:t>
                      </a:r>
                    </a:p>
                    <a:p>
                      <a:pPr marL="168275" marR="0" lvl="0" indent="-168275" algn="l" defTabSz="896938"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Encourage participants to ask questions throughout the presentation or at the end.</a:t>
                      </a:r>
                    </a:p>
                    <a:p>
                      <a:pPr marL="168275" marR="0" lvl="0" indent="-168275" algn="l" defTabSz="896938"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FF3300"/>
                        </a:solidFill>
                        <a:effectLst/>
                        <a:latin typeface="Arial" charset="0"/>
                        <a:ea typeface="Times New Roman" pitchFamily="18" charset="0"/>
                        <a:cs typeface="Arial" charset="0"/>
                      </a:endParaRPr>
                    </a:p>
                    <a:p>
                      <a:pPr marL="168275" marR="0" lvl="0" indent="-168275" algn="l" defTabSz="896938"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Get to Know the Audience</a:t>
                      </a:r>
                    </a:p>
                    <a:p>
                      <a:pPr marL="168275" marR="0" lvl="0" indent="-168275" algn="l" defTabSz="896938"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Ask participants if they know of some healthy public policies currently in place. </a:t>
                      </a:r>
                    </a:p>
                    <a:p>
                      <a:pPr marL="168275" marR="0" lvl="0" indent="-168275" algn="l" defTabSz="896938"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Can they think of some other healthy policies that may be good to have.  </a:t>
                      </a:r>
                    </a:p>
                    <a:p>
                      <a:pPr marL="168275" marR="0" lvl="0" indent="-168275" algn="l" defTabSz="896938"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Facilitator can then link points in the presentation back to what participants have shared</a:t>
                      </a:r>
                    </a:p>
                    <a:p>
                      <a:pPr marL="0" marR="0" lvl="0" indent="0" algn="l" defTabSz="896938"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58" marB="46358"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r h="488076">
                <a:tc gridSpan="2">
                  <a:txBody>
                    <a:bodyPr/>
                    <a:lstStyle/>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A coalition of health organizations, under the lead of the Cardiovascular Health &amp; Stroke Strategic Clinical Network in Alberta Health Services, has formed to help transform the health care system to improve health and reduce disability from vascular diseases.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1" i="0" u="none" strike="noStrike" cap="none" normalizeH="0" baseline="0" dirty="0" smtClean="0">
                          <a:ln>
                            <a:noFill/>
                          </a:ln>
                          <a:solidFill>
                            <a:schemeClr val="tx1"/>
                          </a:solidFill>
                          <a:effectLst/>
                          <a:latin typeface="Arial" charset="0"/>
                        </a:rPr>
                        <a:t>ACTION</a:t>
                      </a:r>
                      <a:r>
                        <a:rPr kumimoji="0" lang="en-CA" sz="1000" b="0" i="0" u="none" strike="noStrike" cap="none" normalizeH="0" baseline="0" dirty="0" smtClean="0">
                          <a:ln>
                            <a:noFill/>
                          </a:ln>
                          <a:solidFill>
                            <a:schemeClr val="tx1"/>
                          </a:solidFill>
                          <a:effectLst/>
                          <a:latin typeface="Arial" charset="0"/>
                        </a:rPr>
                        <a:t> (</a:t>
                      </a:r>
                      <a:r>
                        <a:rPr kumimoji="0" lang="en-CA" sz="1000" b="1" i="0" u="sng" strike="noStrike" cap="none" normalizeH="0" baseline="0" dirty="0" smtClean="0">
                          <a:ln>
                            <a:noFill/>
                          </a:ln>
                          <a:solidFill>
                            <a:schemeClr val="tx1"/>
                          </a:solidFill>
                          <a:effectLst/>
                          <a:latin typeface="Arial" charset="0"/>
                        </a:rPr>
                        <a:t>A</a:t>
                      </a:r>
                      <a:r>
                        <a:rPr kumimoji="0" lang="en-CA" sz="1000" b="0" i="0" u="none" strike="noStrike" cap="none" normalizeH="0" baseline="0" dirty="0" smtClean="0">
                          <a:ln>
                            <a:noFill/>
                          </a:ln>
                          <a:solidFill>
                            <a:schemeClr val="tx1"/>
                          </a:solidFill>
                          <a:effectLst/>
                          <a:latin typeface="Arial" charset="0"/>
                        </a:rPr>
                        <a:t>lberta </a:t>
                      </a:r>
                      <a:r>
                        <a:rPr kumimoji="0" lang="en-CA" sz="1000" b="1" i="0" u="sng" strike="noStrike" cap="none" normalizeH="0" baseline="0" dirty="0" smtClean="0">
                          <a:ln>
                            <a:noFill/>
                          </a:ln>
                          <a:solidFill>
                            <a:schemeClr val="tx1"/>
                          </a:solidFill>
                          <a:effectLst/>
                          <a:latin typeface="Arial" charset="0"/>
                        </a:rPr>
                        <a:t>C</a:t>
                      </a:r>
                      <a:r>
                        <a:rPr kumimoji="0" lang="en-CA" sz="1000" b="0" i="0" u="none" strike="noStrike" cap="none" normalizeH="0" baseline="0" dirty="0" smtClean="0">
                          <a:ln>
                            <a:noFill/>
                          </a:ln>
                          <a:solidFill>
                            <a:schemeClr val="tx1"/>
                          </a:solidFill>
                          <a:effectLst/>
                          <a:latin typeface="Arial" charset="0"/>
                        </a:rPr>
                        <a:t>oalition for </a:t>
                      </a:r>
                      <a:r>
                        <a:rPr kumimoji="0" lang="en-CA" sz="1000" b="0" i="0" u="none" strike="noStrike" cap="none" normalizeH="0" baseline="0" dirty="0" err="1" smtClean="0">
                          <a:ln>
                            <a:noFill/>
                          </a:ln>
                          <a:solidFill>
                            <a:schemeClr val="tx1"/>
                          </a:solidFill>
                          <a:effectLst/>
                          <a:latin typeface="Arial" charset="0"/>
                        </a:rPr>
                        <a:t>Preven</a:t>
                      </a:r>
                      <a:r>
                        <a:rPr kumimoji="0" lang="en-CA" sz="1000" b="1" i="0" u="sng" strike="noStrike" cap="none" normalizeH="0" baseline="0" dirty="0" err="1" smtClean="0">
                          <a:ln>
                            <a:noFill/>
                          </a:ln>
                          <a:solidFill>
                            <a:schemeClr val="tx1"/>
                          </a:solidFill>
                          <a:effectLst/>
                          <a:latin typeface="Arial" charset="0"/>
                        </a:rPr>
                        <a:t>TION</a:t>
                      </a:r>
                      <a:r>
                        <a:rPr kumimoji="0" lang="en-CA" sz="1000" b="0" i="0" u="none" strike="noStrike" cap="none" normalizeH="0" baseline="0" dirty="0" smtClean="0">
                          <a:ln>
                            <a:noFill/>
                          </a:ln>
                          <a:solidFill>
                            <a:schemeClr val="tx1"/>
                          </a:solidFill>
                          <a:effectLst/>
                          <a:latin typeface="Arial" charset="0"/>
                        </a:rPr>
                        <a:t> and Control of vascular NCD (</a:t>
                      </a:r>
                      <a:r>
                        <a:rPr kumimoji="0" lang="en-CA" sz="1000" b="1" i="0" u="none" strike="noStrike" cap="none" normalizeH="0" baseline="0" dirty="0" smtClean="0">
                          <a:ln>
                            <a:noFill/>
                          </a:ln>
                          <a:solidFill>
                            <a:schemeClr val="tx1"/>
                          </a:solidFill>
                          <a:effectLst/>
                          <a:latin typeface="Arial" charset="0"/>
                        </a:rPr>
                        <a:t>ACTION</a:t>
                      </a:r>
                      <a:r>
                        <a:rPr kumimoji="0" lang="en-CA" sz="1000" b="0" i="0" u="none" strike="noStrike" cap="none" normalizeH="0" baseline="0" dirty="0" smtClean="0">
                          <a:ln>
                            <a:noFill/>
                          </a:ln>
                          <a:solidFill>
                            <a:schemeClr val="tx1"/>
                          </a:solidFill>
                          <a:effectLst/>
                          <a:latin typeface="Arial" charset="0"/>
                        </a:rPr>
                        <a:t>) is a group  including nurses, pharmacists, dietitians, family doctors and medical specialists working together with health related organizations, like the Heart and Stroke Foundation, to help inform all health care professionals and Albertans.  </a:t>
                      </a:r>
                    </a:p>
                    <a:p>
                      <a:pPr marL="0" marR="0" lvl="0" indent="0" algn="l" defTabSz="896938" rtl="0" eaLnBrk="1" fontAlgn="base" latinLnBrk="0" hangingPunct="1">
                        <a:lnSpc>
                          <a:spcPct val="100000"/>
                        </a:lnSpc>
                        <a:spcBef>
                          <a:spcPct val="0"/>
                        </a:spcBef>
                        <a:spcAft>
                          <a:spcPct val="0"/>
                        </a:spcAft>
                        <a:buClrTx/>
                        <a:buSzTx/>
                        <a:buFontTx/>
                        <a:buNone/>
                        <a:tabLst/>
                      </a:pPr>
                      <a:endParaRPr kumimoji="0" lang="en-CA" sz="1000" b="1" i="0" u="sng" strike="noStrike" cap="none" normalizeH="0" baseline="0" dirty="0" smtClean="0">
                        <a:ln>
                          <a:noFill/>
                        </a:ln>
                        <a:solidFill>
                          <a:schemeClr val="tx1"/>
                        </a:solidFill>
                        <a:effectLst/>
                        <a:latin typeface="Arial" charset="0"/>
                      </a:endParaRPr>
                    </a:p>
                    <a:p>
                      <a:pPr marL="0" marR="0" lvl="0" indent="0" algn="l" defTabSz="896938" rtl="0" eaLnBrk="1" fontAlgn="base" latinLnBrk="0" hangingPunct="1">
                        <a:lnSpc>
                          <a:spcPct val="100000"/>
                        </a:lnSpc>
                        <a:spcBef>
                          <a:spcPct val="0"/>
                        </a:spcBef>
                        <a:spcAft>
                          <a:spcPct val="0"/>
                        </a:spcAft>
                        <a:buClrTx/>
                        <a:buSzTx/>
                        <a:buFontTx/>
                        <a:buNone/>
                        <a:tabLst/>
                      </a:pPr>
                      <a:r>
                        <a:rPr kumimoji="0" lang="en-CA" sz="1000" b="1" i="0" u="sng" strike="noStrike" cap="none" normalizeH="0" baseline="0" dirty="0" smtClean="0">
                          <a:ln>
                            <a:noFill/>
                          </a:ln>
                          <a:solidFill>
                            <a:schemeClr val="tx1"/>
                          </a:solidFill>
                          <a:effectLst/>
                          <a:latin typeface="Arial" charset="0"/>
                        </a:rPr>
                        <a:t>Purpose</a:t>
                      </a:r>
                      <a:r>
                        <a:rPr kumimoji="0" lang="en-CA" sz="1000" b="0" i="0" u="none" strike="noStrike" cap="none" normalizeH="0" baseline="0" dirty="0" smtClean="0">
                          <a:ln>
                            <a:noFill/>
                          </a:ln>
                          <a:solidFill>
                            <a:schemeClr val="tx1"/>
                          </a:solidFill>
                          <a:effectLst/>
                          <a:latin typeface="Arial" charset="0"/>
                        </a:rPr>
                        <a:t>:  To provide a summary of the </a:t>
                      </a:r>
                      <a:r>
                        <a:rPr kumimoji="0" lang="en-CA" sz="1000" b="1" i="0" u="none" strike="noStrike" cap="none" normalizeH="0" baseline="0" dirty="0" smtClean="0">
                          <a:ln>
                            <a:noFill/>
                          </a:ln>
                          <a:solidFill>
                            <a:schemeClr val="tx1"/>
                          </a:solidFill>
                          <a:effectLst/>
                          <a:latin typeface="Arial" charset="0"/>
                        </a:rPr>
                        <a:t>ACTION</a:t>
                      </a:r>
                      <a:r>
                        <a:rPr kumimoji="0" lang="en-CA" sz="1000" b="0" i="0" u="none" strike="noStrike" cap="none" normalizeH="0" baseline="0" dirty="0" smtClean="0">
                          <a:ln>
                            <a:noFill/>
                          </a:ln>
                          <a:solidFill>
                            <a:schemeClr val="tx1"/>
                          </a:solidFill>
                          <a:effectLst/>
                          <a:latin typeface="Arial" charset="0"/>
                        </a:rPr>
                        <a:t>s recommended for health care professionals and their organizations to address unhealthy diets and lack of physical activity, and tobacco use.</a:t>
                      </a:r>
                      <a:endParaRPr kumimoji="0" lang="en-US" sz="1000" b="0" i="0" u="none" strike="noStrike" cap="none" normalizeH="0" baseline="0" dirty="0" smtClean="0">
                        <a:ln>
                          <a:noFill/>
                        </a:ln>
                        <a:solidFill>
                          <a:schemeClr val="tx1"/>
                        </a:solidFill>
                        <a:effectLst/>
                        <a:latin typeface="Arial" charset="0"/>
                      </a:endParaRPr>
                    </a:p>
                  </a:txBody>
                  <a:tcPr marL="91724" marR="91724" marT="46358" marB="46358"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34427743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4CEBE707-FA34-451D-BDEF-F77D005F417B}" type="slidenum">
              <a:rPr lang="en-CA" smtClean="0"/>
              <a:t>10</a:t>
            </a:fld>
            <a:endParaRPr lang="en-CA"/>
          </a:p>
        </p:txBody>
      </p:sp>
      <p:graphicFrame>
        <p:nvGraphicFramePr>
          <p:cNvPr id="6" name="Group 18"/>
          <p:cNvGraphicFramePr>
            <a:graphicFrameLocks noGrp="1"/>
          </p:cNvGraphicFramePr>
          <p:nvPr>
            <p:extLst>
              <p:ext uri="{D42A27DB-BD31-4B8C-83A1-F6EECF244321}">
                <p14:modId xmlns:p14="http://schemas.microsoft.com/office/powerpoint/2010/main" val="1538642652"/>
              </p:ext>
            </p:extLst>
          </p:nvPr>
        </p:nvGraphicFramePr>
        <p:xfrm>
          <a:off x="914400" y="4613275"/>
          <a:ext cx="5534025" cy="4191036"/>
        </p:xfrm>
        <a:graphic>
          <a:graphicData uri="http://schemas.openxmlformats.org/drawingml/2006/table">
            <a:tbl>
              <a:tblPr/>
              <a:tblGrid>
                <a:gridCol w="5534025"/>
              </a:tblGrid>
              <a:tr h="263521">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Outcome: </a:t>
                      </a: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Participants will </a:t>
                      </a:r>
                      <a:r>
                        <a:rPr kumimoji="0" lang="en-CA" sz="1000" b="0" i="0" u="none" strike="noStrike" cap="none" normalizeH="0" baseline="0" dirty="0" smtClean="0">
                          <a:ln>
                            <a:noFill/>
                          </a:ln>
                          <a:solidFill>
                            <a:schemeClr val="tx1"/>
                          </a:solidFill>
                          <a:effectLst/>
                          <a:latin typeface="Arial" charset="0"/>
                          <a:ea typeface="Times New Roman" pitchFamily="18" charset="0"/>
                          <a:cs typeface="Arial" charset="0"/>
                        </a:rPr>
                        <a:t>be able to describe ACTIONs to address unhealthy diets, lack of physical activity, and tobacco use</a:t>
                      </a:r>
                      <a:endPar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r h="469864">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Key Messages: </a:t>
                      </a:r>
                    </a:p>
                    <a:p>
                      <a:pPr marL="0" marR="0" lvl="0" indent="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ea typeface="Times New Roman" pitchFamily="18" charset="0"/>
                          <a:cs typeface="Arial" charset="0"/>
                        </a:rPr>
                        <a:t>Take personal and organizational ACTION to create a ‘Healthy Alberta for Healthy Albertans’ </a:t>
                      </a:r>
                    </a:p>
                  </a:txBody>
                  <a:tcPr marL="91724" marR="91724" marT="46373" marB="46373"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6933">
                <a:tc>
                  <a:txBody>
                    <a:bodyPr/>
                    <a:lstStyle/>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rPr>
                        <a:t>Facilitator Notes</a:t>
                      </a:r>
                      <a:endParaRPr kumimoji="0" lang="en-US" sz="11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ACTION calls on Alberta Health Care professionals and associated  organizations to take steps in unison to promote change. </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Ensure fruit and vegetable intake, physical activity, body mass index and tobacco use are assessed as routine  VITAL SIGNs </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Use the ‘Healthy Living Prescription’ to recommend increases in  fruit and vegetable intake, physical activity and tobacco use cessation </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 Provide your patients/clients with ACTION advocacy resources to assisting them to advocate for healthy daycares, schools, worksites and recreational centres.</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 Support health report cards for daycares, schools, worksites and recreational centres</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Stop sedentary behavior and promote specific physical activity goals within your organization, work setting or educational environment by linking with already existing resources and getting informed (for great resources go to Canadian Society for Exercise Physiology  </a:t>
                      </a:r>
                      <a:r>
                        <a:rPr kumimoji="0" lang="en-CA" sz="1000" b="0" i="0" u="none" strike="noStrike" cap="none" normalizeH="0" baseline="0" dirty="0" smtClean="0">
                          <a:ln>
                            <a:noFill/>
                          </a:ln>
                          <a:solidFill>
                            <a:schemeClr val="tx1"/>
                          </a:solidFill>
                          <a:effectLst/>
                          <a:latin typeface="Arial" charset="0"/>
                          <a:hlinkClick r:id="rId3"/>
                        </a:rPr>
                        <a:t>http://www.csep.ca/english/view.asp?x=804</a:t>
                      </a:r>
                      <a:r>
                        <a:rPr kumimoji="0" lang="en-CA" sz="1000" b="0" i="0" u="none" strike="noStrike" cap="none" normalizeH="0" baseline="0" dirty="0" smtClean="0">
                          <a:ln>
                            <a:noFill/>
                          </a:ln>
                          <a:solidFill>
                            <a:schemeClr val="tx1"/>
                          </a:solidFill>
                          <a:effectLst/>
                          <a:latin typeface="Arial" charset="0"/>
                        </a:rPr>
                        <a:t> ) </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Ensure organizations you belong to have policies to promote healthy eating and physical activity  </a:t>
                      </a: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CA" sz="10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Take personal and organizational ACTION to create a ‘Healthy Alberta for Healthy Albertans’ </a:t>
                      </a: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CA" sz="10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784735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4CEBE707-FA34-451D-BDEF-F77D005F417B}" type="slidenum">
              <a:rPr lang="en-CA" smtClean="0">
                <a:solidFill>
                  <a:prstClr val="black"/>
                </a:solidFill>
              </a:rPr>
              <a:pPr/>
              <a:t>11</a:t>
            </a:fld>
            <a:endParaRPr lang="en-CA">
              <a:solidFill>
                <a:prstClr val="black"/>
              </a:solidFill>
            </a:endParaRPr>
          </a:p>
        </p:txBody>
      </p:sp>
      <p:graphicFrame>
        <p:nvGraphicFramePr>
          <p:cNvPr id="6" name="Group 18"/>
          <p:cNvGraphicFramePr>
            <a:graphicFrameLocks noGrp="1"/>
          </p:cNvGraphicFramePr>
          <p:nvPr>
            <p:extLst>
              <p:ext uri="{D42A27DB-BD31-4B8C-83A1-F6EECF244321}">
                <p14:modId xmlns:p14="http://schemas.microsoft.com/office/powerpoint/2010/main" val="701577127"/>
              </p:ext>
            </p:extLst>
          </p:nvPr>
        </p:nvGraphicFramePr>
        <p:xfrm>
          <a:off x="914400" y="4613275"/>
          <a:ext cx="5534025" cy="4191036"/>
        </p:xfrm>
        <a:graphic>
          <a:graphicData uri="http://schemas.openxmlformats.org/drawingml/2006/table">
            <a:tbl>
              <a:tblPr/>
              <a:tblGrid>
                <a:gridCol w="5534025"/>
              </a:tblGrid>
              <a:tr h="263521">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Outcome: </a:t>
                      </a: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Participants will </a:t>
                      </a:r>
                      <a:r>
                        <a:rPr kumimoji="0" lang="en-CA" sz="1000" b="0" i="0" u="none" strike="noStrike" cap="none" normalizeH="0" baseline="0" dirty="0" smtClean="0">
                          <a:ln>
                            <a:noFill/>
                          </a:ln>
                          <a:solidFill>
                            <a:schemeClr val="tx1"/>
                          </a:solidFill>
                          <a:effectLst/>
                          <a:latin typeface="Arial" charset="0"/>
                          <a:ea typeface="Times New Roman" pitchFamily="18" charset="0"/>
                          <a:cs typeface="Arial" charset="0"/>
                        </a:rPr>
                        <a:t>be able to describe ACTIONs to address unhealthy diets, lack of physical activity, and tobacco use</a:t>
                      </a:r>
                      <a:endPar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r h="469864">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Key Messages: </a:t>
                      </a:r>
                    </a:p>
                    <a:p>
                      <a:pPr marL="0" marR="0" lvl="0" indent="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ea typeface="Times New Roman" pitchFamily="18" charset="0"/>
                          <a:cs typeface="Arial" charset="0"/>
                        </a:rPr>
                        <a:t>Take personal and organizational ACTION to create a ‘Healthy Alberta for Healthy Albertans’ </a:t>
                      </a:r>
                    </a:p>
                  </a:txBody>
                  <a:tcPr marL="91724" marR="91724" marT="46373" marB="46373"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6933">
                <a:tc>
                  <a:txBody>
                    <a:bodyPr/>
                    <a:lstStyle/>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rPr>
                        <a:t>Facilitator Notes</a:t>
                      </a:r>
                      <a:endParaRPr kumimoji="0" lang="en-US" sz="11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ACTION calls on Alberta Health Care professionals and associated  organizations to take steps in unison to promote change. </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Ensure fruit and vegetable intake, physical activity, body mass index and tobacco use are assessed as routine  VITAL SIGNs </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Use the ‘Healthy Living Prescription’ to recommend increases in  fruit and vegetable intake, physical activity and tobacco use cessation </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 Provide your patients/clients with ACTION advocacy resources to assisting them to advocate for healthy daycares, schools, worksites and recreational centres.</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 Support health report cards for daycares, schools, worksites and recreational centres</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Stop sedentary behavior and promote specific physical activity goals within your organization, work setting or educational environment by linking with already existing resources and getting informed (for great resources go to Canadian Society for Exercise Physiology </a:t>
                      </a:r>
                      <a:r>
                        <a:rPr kumimoji="0" lang="en-CA" sz="1000" b="0" i="0" u="none" strike="noStrike" cap="none" normalizeH="0" baseline="0" dirty="0" smtClean="0">
                          <a:ln>
                            <a:noFill/>
                          </a:ln>
                          <a:solidFill>
                            <a:schemeClr val="tx1"/>
                          </a:solidFill>
                          <a:effectLst/>
                          <a:latin typeface="Arial" charset="0"/>
                          <a:hlinkClick r:id="rId3"/>
                        </a:rPr>
                        <a:t>http://www.csep.ca/english/view.asp?x=804</a:t>
                      </a:r>
                      <a:r>
                        <a:rPr kumimoji="0" lang="en-CA" sz="1000" b="0" i="0" u="none" strike="noStrike" cap="none" normalizeH="0" baseline="0" dirty="0" smtClean="0">
                          <a:ln>
                            <a:noFill/>
                          </a:ln>
                          <a:solidFill>
                            <a:schemeClr val="tx1"/>
                          </a:solidFill>
                          <a:effectLst/>
                          <a:latin typeface="Arial" charset="0"/>
                        </a:rPr>
                        <a:t> ) </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Ensure organizations you belong to have policies to promote healthy eating and physical activity  </a:t>
                      </a: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CA" sz="10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Take personal and organizational ACTION to create a ‘Healthy Alberta for Healthy Albertans’ </a:t>
                      </a: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CA" sz="10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784735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3525" y="606425"/>
            <a:ext cx="4305300" cy="3228975"/>
          </a:xfrm>
        </p:spPr>
      </p:sp>
      <p:sp>
        <p:nvSpPr>
          <p:cNvPr id="4" name="Slide Number Placeholder 3"/>
          <p:cNvSpPr>
            <a:spLocks noGrp="1"/>
          </p:cNvSpPr>
          <p:nvPr>
            <p:ph type="sldNum" sz="quarter" idx="10"/>
          </p:nvPr>
        </p:nvSpPr>
        <p:spPr/>
        <p:txBody>
          <a:bodyPr/>
          <a:lstStyle/>
          <a:p>
            <a:pPr>
              <a:defRPr/>
            </a:pPr>
            <a:fld id="{70B866EF-0C39-4966-A056-29992D1101BF}" type="slidenum">
              <a:rPr lang="en-CA" smtClean="0"/>
              <a:pPr>
                <a:defRPr/>
              </a:pPr>
              <a:t>2</a:t>
            </a:fld>
            <a:endParaRPr lang="en-CA" dirty="0"/>
          </a:p>
        </p:txBody>
      </p:sp>
      <p:graphicFrame>
        <p:nvGraphicFramePr>
          <p:cNvPr id="5" name="Group 18"/>
          <p:cNvGraphicFramePr>
            <a:graphicFrameLocks noGrp="1"/>
          </p:cNvGraphicFramePr>
          <p:nvPr>
            <p:extLst>
              <p:ext uri="{D42A27DB-BD31-4B8C-83A1-F6EECF244321}">
                <p14:modId xmlns:p14="http://schemas.microsoft.com/office/powerpoint/2010/main" val="3482978987"/>
              </p:ext>
            </p:extLst>
          </p:nvPr>
        </p:nvGraphicFramePr>
        <p:xfrm>
          <a:off x="1017587" y="3917950"/>
          <a:ext cx="5534025" cy="5318060"/>
        </p:xfrm>
        <a:graphic>
          <a:graphicData uri="http://schemas.openxmlformats.org/drawingml/2006/table">
            <a:tbl>
              <a:tblPr/>
              <a:tblGrid>
                <a:gridCol w="5534025"/>
              </a:tblGrid>
              <a:tr h="377825">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Outcome: </a:t>
                      </a: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Participants  will </a:t>
                      </a:r>
                      <a:r>
                        <a:rPr kumimoji="0" lang="en-CA" sz="1000" b="0" i="0" u="none" strike="noStrike" cap="none" normalizeH="0" baseline="0" dirty="0" smtClean="0">
                          <a:ln>
                            <a:noFill/>
                          </a:ln>
                          <a:solidFill>
                            <a:schemeClr val="tx1"/>
                          </a:solidFill>
                          <a:effectLst/>
                          <a:latin typeface="Arial" charset="0"/>
                          <a:ea typeface="Times New Roman" pitchFamily="18" charset="0"/>
                          <a:cs typeface="Arial" charset="0"/>
                        </a:rPr>
                        <a:t>identify the leading risks for premature death and disability in Canada</a:t>
                      </a:r>
                      <a:endPar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r h="527014">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Key Messages: </a:t>
                      </a:r>
                    </a:p>
                    <a:p>
                      <a:pPr marL="0" marR="0" lvl="0" indent="0" algn="l" defTabSz="896938"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Unhealthy eating and lack of physical activity are leading risks for premature death and disability.</a:t>
                      </a:r>
                    </a:p>
                  </a:txBody>
                  <a:tcPr marL="91724" marR="91724" marT="46373" marB="46373"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40088">
                <a:tc>
                  <a:txBody>
                    <a:bodyPr/>
                    <a:lstStyle/>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rPr>
                        <a:t>Facilitator Notes</a:t>
                      </a:r>
                      <a:endParaRPr kumimoji="0" lang="en-US" sz="11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750" y="5127624"/>
            <a:ext cx="5490147" cy="4047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39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19650" cy="3614738"/>
          </a:xfrm>
        </p:spPr>
      </p:sp>
      <p:sp>
        <p:nvSpPr>
          <p:cNvPr id="3" name="Notes Placeholder 2"/>
          <p:cNvSpPr>
            <a:spLocks noGrp="1"/>
          </p:cNvSpPr>
          <p:nvPr>
            <p:ph type="body" idx="1"/>
          </p:nvPr>
        </p:nvSpPr>
        <p:spPr/>
        <p:txBody>
          <a:bodyPr>
            <a:normAutofit/>
          </a:bodyPr>
          <a:lstStyle/>
          <a:p>
            <a:r>
              <a:rPr lang="en-CA" dirty="0" smtClean="0"/>
              <a:t>Optional slide to use in place of slide #2</a:t>
            </a:r>
            <a:endParaRPr lang="en-CA" dirty="0"/>
          </a:p>
        </p:txBody>
      </p:sp>
      <p:sp>
        <p:nvSpPr>
          <p:cNvPr id="4" name="Slide Number Placeholder 3"/>
          <p:cNvSpPr>
            <a:spLocks noGrp="1"/>
          </p:cNvSpPr>
          <p:nvPr>
            <p:ph type="sldNum" sz="quarter" idx="10"/>
          </p:nvPr>
        </p:nvSpPr>
        <p:spPr/>
        <p:txBody>
          <a:bodyPr/>
          <a:lstStyle/>
          <a:p>
            <a:fld id="{4CEBE707-FA34-451D-BDEF-F77D005F417B}" type="slidenum">
              <a:rPr lang="en-CA" smtClean="0"/>
              <a:t>3</a:t>
            </a:fld>
            <a:endParaRPr lang="en-CA"/>
          </a:p>
        </p:txBody>
      </p:sp>
      <p:graphicFrame>
        <p:nvGraphicFramePr>
          <p:cNvPr id="6" name="Group 18"/>
          <p:cNvGraphicFramePr>
            <a:graphicFrameLocks noGrp="1"/>
          </p:cNvGraphicFramePr>
          <p:nvPr>
            <p:extLst>
              <p:ext uri="{D42A27DB-BD31-4B8C-83A1-F6EECF244321}">
                <p14:modId xmlns:p14="http://schemas.microsoft.com/office/powerpoint/2010/main" val="27393759"/>
              </p:ext>
            </p:extLst>
          </p:nvPr>
        </p:nvGraphicFramePr>
        <p:xfrm>
          <a:off x="1017587" y="4972051"/>
          <a:ext cx="5211763" cy="3859638"/>
        </p:xfrm>
        <a:graphic>
          <a:graphicData uri="http://schemas.openxmlformats.org/drawingml/2006/table">
            <a:tbl>
              <a:tblPr/>
              <a:tblGrid>
                <a:gridCol w="5211763"/>
              </a:tblGrid>
              <a:tr h="349472">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Outcome: </a:t>
                      </a: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Participants  will </a:t>
                      </a:r>
                      <a:r>
                        <a:rPr kumimoji="0" lang="en-CA" sz="1000" b="0" i="0" u="none" strike="noStrike" cap="none" normalizeH="0" baseline="0" dirty="0" smtClean="0">
                          <a:ln>
                            <a:noFill/>
                          </a:ln>
                          <a:solidFill>
                            <a:schemeClr val="tx1"/>
                          </a:solidFill>
                          <a:effectLst/>
                          <a:latin typeface="Arial" charset="0"/>
                          <a:ea typeface="Times New Roman" pitchFamily="18" charset="0"/>
                          <a:cs typeface="Arial" charset="0"/>
                        </a:rPr>
                        <a:t>identify the leading risks for premature death and disability in Canada</a:t>
                      </a:r>
                      <a:endPar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r h="464253">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Key Messages: </a:t>
                      </a:r>
                    </a:p>
                    <a:p>
                      <a:pPr marL="0" marR="0" lvl="0" indent="0" algn="l" defTabSz="896938"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Unhealthy eating, tobacco use and lack of physical activity are leading risks for premature death and disability.</a:t>
                      </a:r>
                    </a:p>
                  </a:txBody>
                  <a:tcPr marL="91724" marR="91724" marT="46373" marB="46373"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24826">
                <a:tc>
                  <a:txBody>
                    <a:bodyPr/>
                    <a:lstStyle/>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rPr>
                        <a:t>Facilitator Notes</a:t>
                      </a:r>
                      <a:endParaRPr kumimoji="0" lang="en-US" sz="11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The impact of common health risks causing death and disability in Canada have recently been estimated for 2010 by the Global Burden of Disease Study.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Unhealthy diet was the leading health risk in Canada with inadequate intake of fruit and vegetables the most significant contributor to diet risk.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Tobacco products were estimated to be the 2nd leading risk for premature death and disability. Tobacco causes 30% of deaths from heart disease.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Physical activity was the 5th leading risk for premature death and disability while obesity which is directly related to diet and physical activity was the 4th leading risk for premature death and the 3rd leading risk for disability.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Increased blood pressure was within the other 5 leading risks and is largely related to unhealthy diet, inactivity and obesity.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Clearly, to improve health and reduce death and disability, ACTION needs to be taken on these critical health risks. </a:t>
                      </a:r>
                      <a:endParaRPr kumimoji="0" lang="en-US" sz="1000" b="0" i="0" u="none" strike="noStrike" cap="none" normalizeH="0" baseline="0" dirty="0" smtClean="0">
                        <a:ln>
                          <a:noFill/>
                        </a:ln>
                        <a:solidFill>
                          <a:schemeClr val="tx1"/>
                        </a:solidFill>
                        <a:effectLst/>
                        <a:latin typeface="Arial" charset="0"/>
                      </a:endParaRPr>
                    </a:p>
                    <a:p>
                      <a:pPr marL="0" marR="0" lvl="0" indent="0" algn="l" defTabSz="896938"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endParaRPr>
                    </a:p>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CA" sz="1000" b="0" i="0" u="none" strike="noStrike" kern="0" cap="none" spc="0" normalizeH="0" baseline="0" noProof="0" dirty="0" smtClean="0">
                          <a:ln>
                            <a:noFill/>
                          </a:ln>
                          <a:solidFill>
                            <a:srgbClr val="000000"/>
                          </a:solidFill>
                          <a:effectLst/>
                          <a:uLnTx/>
                          <a:uFillTx/>
                          <a:latin typeface="Arial"/>
                        </a:rPr>
                        <a:t>Statistics Source: Global Burden of Disease Study 2010 </a:t>
                      </a:r>
                      <a:r>
                        <a:rPr kumimoji="0" lang="en-CA" sz="1000" b="0" i="0" u="none" strike="noStrike" kern="0" cap="none" spc="0" normalizeH="0" baseline="0" noProof="0" dirty="0" smtClean="0">
                          <a:ln>
                            <a:noFill/>
                          </a:ln>
                          <a:solidFill>
                            <a:srgbClr val="000000"/>
                          </a:solidFill>
                          <a:effectLst/>
                          <a:uLnTx/>
                          <a:uFillTx/>
                          <a:latin typeface="Arial"/>
                          <a:hlinkClick r:id="rId3"/>
                        </a:rPr>
                        <a:t>http://www.healthmetricsandevaluation.org/gbd/visualizations/gbd-arrow-diagram</a:t>
                      </a:r>
                      <a:endParaRPr kumimoji="0" lang="en-CA" sz="1000" b="0" i="0" u="none" strike="noStrike" kern="0" cap="none" spc="0" normalizeH="0" baseline="0" noProof="0" dirty="0" smtClean="0">
                        <a:ln>
                          <a:noFill/>
                        </a:ln>
                        <a:solidFill>
                          <a:srgbClr val="000000"/>
                        </a:solidFill>
                        <a:effectLst/>
                        <a:uLnTx/>
                        <a:uFillTx/>
                        <a:latin typeface="Arial"/>
                      </a:endParaRPr>
                    </a:p>
                    <a:p>
                      <a:pPr marL="0" marR="0" lvl="0" indent="0" algn="l" defTabSz="896938"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rPr>
                        <a:t> </a:t>
                      </a: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70B866EF-0C39-4966-A056-29992D1101BF}" type="slidenum">
              <a:rPr lang="en-CA" smtClean="0"/>
              <a:pPr>
                <a:defRPr/>
              </a:pPr>
              <a:t>4</a:t>
            </a:fld>
            <a:endParaRPr lang="en-CA" dirty="0"/>
          </a:p>
        </p:txBody>
      </p:sp>
      <p:graphicFrame>
        <p:nvGraphicFramePr>
          <p:cNvPr id="5" name="Group 18"/>
          <p:cNvGraphicFramePr>
            <a:graphicFrameLocks noGrp="1"/>
          </p:cNvGraphicFramePr>
          <p:nvPr>
            <p:extLst>
              <p:ext uri="{D42A27DB-BD31-4B8C-83A1-F6EECF244321}">
                <p14:modId xmlns:p14="http://schemas.microsoft.com/office/powerpoint/2010/main" val="1693374847"/>
              </p:ext>
            </p:extLst>
          </p:nvPr>
        </p:nvGraphicFramePr>
        <p:xfrm>
          <a:off x="876300" y="4727574"/>
          <a:ext cx="5534025" cy="4568825"/>
        </p:xfrm>
        <a:graphic>
          <a:graphicData uri="http://schemas.openxmlformats.org/drawingml/2006/table">
            <a:tbl>
              <a:tblPr/>
              <a:tblGrid>
                <a:gridCol w="5534025"/>
              </a:tblGrid>
              <a:tr h="322452">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Outcome: </a:t>
                      </a: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Participants will understand the impact of tobacco use</a:t>
                      </a: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r h="757583">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Key Messages: </a:t>
                      </a:r>
                    </a:p>
                    <a:p>
                      <a:pPr marL="0" marR="0" lvl="0" indent="0" algn="l" defTabSz="896938"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Tobacco use is the single most preventable cause of death</a:t>
                      </a:r>
                    </a:p>
                    <a:p>
                      <a:pPr marL="0" marR="0" lvl="0" indent="0" algn="l" defTabSz="896938"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There are high public health costs associated with treating tobacco related diseases</a:t>
                      </a:r>
                    </a:p>
                  </a:txBody>
                  <a:tcPr marL="91724" marR="91724" marT="46373" marB="46373"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88790">
                <a:tc>
                  <a:txBody>
                    <a:bodyPr/>
                    <a:lstStyle/>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rPr>
                        <a:t>Facilitator Notes</a:t>
                      </a:r>
                      <a:endParaRPr kumimoji="0" lang="en-US" sz="11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kern="1200" cap="none" spc="0" normalizeH="0" baseline="0" noProof="0" dirty="0" smtClean="0">
                          <a:ln>
                            <a:noFill/>
                          </a:ln>
                          <a:solidFill>
                            <a:schemeClr val="tx1"/>
                          </a:solidFill>
                          <a:effectLst/>
                          <a:uLnTx/>
                          <a:uFillTx/>
                          <a:latin typeface="Arial" charset="0"/>
                        </a:rPr>
                        <a:t>Tobacco products were estimated to be the 2nd leading risk for premature death and disability. Tobacco causes 30% of deaths from heart disease. </a:t>
                      </a:r>
                    </a:p>
                    <a:p>
                      <a:pPr marL="0" marR="0" lvl="0" indent="0" algn="l" defTabSz="896938"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CA" sz="1000" b="0" i="0" u="none" strike="noStrike" kern="1200" cap="none" spc="0" normalizeH="0" baseline="0" noProof="0" dirty="0" smtClean="0">
                        <a:ln>
                          <a:noFill/>
                        </a:ln>
                        <a:solidFill>
                          <a:schemeClr val="tx1"/>
                        </a:solidFill>
                        <a:effectLst/>
                        <a:uLnTx/>
                        <a:uFillTx/>
                        <a:latin typeface="Arial" charset="0"/>
                      </a:endParaRP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CA" sz="1000" b="0" i="0" u="none" strike="noStrike" kern="1200" cap="none" spc="0" normalizeH="0" baseline="0" noProof="0" dirty="0" smtClean="0">
                        <a:ln>
                          <a:noFill/>
                        </a:ln>
                        <a:solidFill>
                          <a:schemeClr val="tx1"/>
                        </a:solidFill>
                        <a:effectLst/>
                        <a:uLnTx/>
                        <a:uFillTx/>
                        <a:latin typeface="Arial" charset="0"/>
                      </a:endParaRPr>
                    </a:p>
                    <a:p>
                      <a:pPr marL="0" marR="0" lvl="0" indent="0" algn="l" defTabSz="896938" rtl="0" eaLnBrk="1" fontAlgn="base" latinLnBrk="0" hangingPunct="1">
                        <a:lnSpc>
                          <a:spcPct val="100000"/>
                        </a:lnSpc>
                        <a:spcBef>
                          <a:spcPct val="0"/>
                        </a:spcBef>
                        <a:spcAft>
                          <a:spcPct val="0"/>
                        </a:spcAft>
                        <a:buClrTx/>
                        <a:buSzTx/>
                        <a:buFont typeface="Arial" panose="020B0604020202020204" pitchFamily="34" charset="0"/>
                        <a:buNone/>
                        <a:tabLst/>
                      </a:pPr>
                      <a:r>
                        <a:rPr kumimoji="0" lang="en-CA" sz="900" b="0" i="0" u="none" strike="noStrike" kern="1200" cap="none" spc="0" normalizeH="0" baseline="0" noProof="0" dirty="0" smtClean="0">
                          <a:ln>
                            <a:noFill/>
                          </a:ln>
                          <a:solidFill>
                            <a:prstClr val="black"/>
                          </a:solidFill>
                          <a:effectLst/>
                          <a:uLnTx/>
                          <a:uFillTx/>
                          <a:latin typeface="+mn-lt"/>
                        </a:rPr>
                        <a:t>Statistics Sources:  </a:t>
                      </a:r>
                      <a:r>
                        <a:rPr kumimoji="0" lang="en-CA" sz="900" b="0" i="0" u="none" strike="noStrike" kern="1200" cap="none" spc="0" normalizeH="0" baseline="0" noProof="0" dirty="0" err="1" smtClean="0">
                          <a:ln>
                            <a:noFill/>
                          </a:ln>
                          <a:solidFill>
                            <a:prstClr val="black"/>
                          </a:solidFill>
                          <a:effectLst/>
                          <a:uLnTx/>
                          <a:uFillTx/>
                          <a:latin typeface="+mn-lt"/>
                        </a:rPr>
                        <a:t>AlbertaQuits</a:t>
                      </a:r>
                      <a:r>
                        <a:rPr kumimoji="0" lang="en-CA" sz="900" b="0" i="0" u="none" strike="noStrike" kern="1200" cap="none" spc="0" normalizeH="0" baseline="0" noProof="0" dirty="0" smtClean="0">
                          <a:ln>
                            <a:noFill/>
                          </a:ln>
                          <a:solidFill>
                            <a:prstClr val="black"/>
                          </a:solidFill>
                          <a:effectLst/>
                          <a:uLnTx/>
                          <a:uFillTx/>
                          <a:latin typeface="+mn-lt"/>
                        </a:rPr>
                        <a:t>  </a:t>
                      </a:r>
                      <a:r>
                        <a:rPr kumimoji="0" lang="en-CA" sz="900" b="0" i="0" u="none" strike="noStrike" kern="1200" cap="none" spc="0" normalizeH="0" baseline="0" noProof="0" dirty="0" smtClean="0">
                          <a:ln>
                            <a:noFill/>
                          </a:ln>
                          <a:solidFill>
                            <a:prstClr val="black"/>
                          </a:solidFill>
                          <a:effectLst/>
                          <a:uLnTx/>
                          <a:uFillTx/>
                          <a:latin typeface="+mn-lt"/>
                          <a:hlinkClick r:id="rId3"/>
                        </a:rPr>
                        <a:t>http://www.albertaquits.ca/about-us/tobacco-usage/tobacco-use-statistics.php</a:t>
                      </a:r>
                      <a:r>
                        <a:rPr kumimoji="0" lang="en-CA" sz="900" b="0" i="0" u="none" strike="noStrike" kern="1200" cap="none" spc="0" normalizeH="0" baseline="0" noProof="0" dirty="0" smtClean="0">
                          <a:ln>
                            <a:noFill/>
                          </a:ln>
                          <a:solidFill>
                            <a:prstClr val="black"/>
                          </a:solidFill>
                          <a:effectLst/>
                          <a:uLnTx/>
                          <a:uFillTx/>
                          <a:latin typeface="+mn-lt"/>
                        </a:rPr>
                        <a:t> World Health Organization, Tobacco Free Initiative (TFI) </a:t>
                      </a:r>
                      <a:r>
                        <a:rPr kumimoji="0" lang="en-US" sz="900" b="0" i="0" u="none" strike="noStrike" kern="1200" cap="none" spc="0" normalizeH="0" baseline="0" noProof="0" dirty="0" smtClean="0">
                          <a:ln>
                            <a:noFill/>
                          </a:ln>
                          <a:solidFill>
                            <a:prstClr val="black"/>
                          </a:solidFill>
                          <a:effectLst/>
                          <a:uLnTx/>
                          <a:uFillTx/>
                          <a:latin typeface="+mn-lt"/>
                          <a:hlinkClick r:id="rId4"/>
                        </a:rPr>
                        <a:t>http://www.who.int/tobacco/health_priority/en/</a:t>
                      </a:r>
                      <a:endParaRPr kumimoji="0" lang="en-US" sz="900" b="0" i="0" u="none" strike="noStrike" kern="1200" cap="none" spc="0" normalizeH="0" baseline="0" noProof="0" dirty="0" smtClean="0">
                        <a:ln>
                          <a:noFill/>
                        </a:ln>
                        <a:solidFill>
                          <a:prstClr val="black"/>
                        </a:solidFill>
                        <a:effectLst/>
                        <a:uLnTx/>
                        <a:uFillTx/>
                        <a:latin typeface="+mn-lt"/>
                      </a:endParaRPr>
                    </a:p>
                    <a:p>
                      <a:pPr marL="0" marR="0" lvl="0" indent="0" algn="l" defTabSz="896938"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sz="900" b="0" i="0" u="none" strike="noStrike" kern="1200" cap="none" spc="0" normalizeH="0" baseline="0" noProof="0" dirty="0" smtClean="0">
                          <a:ln>
                            <a:noFill/>
                          </a:ln>
                          <a:solidFill>
                            <a:prstClr val="black"/>
                          </a:solidFill>
                          <a:effectLst/>
                          <a:uLnTx/>
                          <a:uFillTx/>
                          <a:latin typeface="+mn-lt"/>
                        </a:rPr>
                        <a:t>Wilkins K., </a:t>
                      </a:r>
                      <a:r>
                        <a:rPr kumimoji="0" lang="en-US" sz="900" b="0" i="0" u="none" strike="noStrike" kern="1200" cap="none" spc="0" normalizeH="0" baseline="0" noProof="0" dirty="0" err="1" smtClean="0">
                          <a:ln>
                            <a:noFill/>
                          </a:ln>
                          <a:solidFill>
                            <a:prstClr val="black"/>
                          </a:solidFill>
                          <a:effectLst/>
                          <a:uLnTx/>
                          <a:uFillTx/>
                          <a:latin typeface="+mn-lt"/>
                        </a:rPr>
                        <a:t>Sheilds</a:t>
                      </a:r>
                      <a:r>
                        <a:rPr kumimoji="0" lang="en-US" sz="900" b="0" i="0" u="none" strike="noStrike" kern="1200" cap="none" spc="0" normalizeH="0" baseline="0" noProof="0" dirty="0" smtClean="0">
                          <a:ln>
                            <a:noFill/>
                          </a:ln>
                          <a:solidFill>
                            <a:prstClr val="black"/>
                          </a:solidFill>
                          <a:effectLst/>
                          <a:uLnTx/>
                          <a:uFillTx/>
                          <a:latin typeface="+mn-lt"/>
                        </a:rPr>
                        <a:t>, M., </a:t>
                      </a:r>
                      <a:r>
                        <a:rPr kumimoji="0" lang="en-US" sz="900" b="0" i="0" u="none" strike="noStrike" kern="1200" cap="none" spc="0" normalizeH="0" baseline="0" noProof="0" dirty="0" err="1" smtClean="0">
                          <a:ln>
                            <a:noFill/>
                          </a:ln>
                          <a:solidFill>
                            <a:prstClr val="black"/>
                          </a:solidFill>
                          <a:effectLst/>
                          <a:uLnTx/>
                          <a:uFillTx/>
                          <a:latin typeface="+mn-lt"/>
                        </a:rPr>
                        <a:t>Rotermann</a:t>
                      </a:r>
                      <a:r>
                        <a:rPr kumimoji="0" lang="en-US" sz="900" b="0" i="0" u="none" strike="noStrike" kern="1200" cap="none" spc="0" normalizeH="0" baseline="0" noProof="0" dirty="0" smtClean="0">
                          <a:ln>
                            <a:noFill/>
                          </a:ln>
                          <a:solidFill>
                            <a:prstClr val="black"/>
                          </a:solidFill>
                          <a:effectLst/>
                          <a:uLnTx/>
                          <a:uFillTx/>
                          <a:latin typeface="+mn-lt"/>
                        </a:rPr>
                        <a:t>. .</a:t>
                      </a:r>
                      <a:r>
                        <a:rPr kumimoji="0" lang="en-US" sz="900" b="0" i="1" u="none" strike="noStrike" kern="1200" cap="none" spc="0" normalizeH="0" baseline="0" noProof="0" dirty="0" smtClean="0">
                          <a:ln>
                            <a:noFill/>
                          </a:ln>
                          <a:solidFill>
                            <a:prstClr val="black"/>
                          </a:solidFill>
                          <a:effectLst/>
                          <a:uLnTx/>
                          <a:uFillTx/>
                          <a:latin typeface="+mn-lt"/>
                        </a:rPr>
                        <a:t>Smokers' use of acute care hospitals - A prospective study. </a:t>
                      </a:r>
                      <a:r>
                        <a:rPr kumimoji="0" lang="en-US" sz="900" b="1" i="0" u="none" strike="noStrike" kern="1200" cap="none" spc="0" normalizeH="0" baseline="0" noProof="0" dirty="0" smtClean="0">
                          <a:ln>
                            <a:noFill/>
                          </a:ln>
                          <a:solidFill>
                            <a:prstClr val="black"/>
                          </a:solidFill>
                          <a:effectLst/>
                          <a:uLnTx/>
                          <a:uFillTx/>
                          <a:latin typeface="+mn-lt"/>
                        </a:rPr>
                        <a:t>M.</a:t>
                      </a:r>
                      <a:r>
                        <a:rPr kumimoji="0" lang="en-US" sz="900" b="0" i="0" u="none" strike="noStrike" kern="1200" cap="none" spc="0" normalizeH="0" baseline="0" noProof="0" dirty="0" smtClean="0">
                          <a:ln>
                            <a:noFill/>
                          </a:ln>
                          <a:solidFill>
                            <a:prstClr val="black"/>
                          </a:solidFill>
                          <a:effectLst/>
                          <a:uLnTx/>
                          <a:uFillTx/>
                          <a:latin typeface="+mn-lt"/>
                        </a:rPr>
                        <a:t> 4, Ottawa, ON : Statistics Canada, 2009, Health Reports, Vol. 20, pp. 75-83.</a:t>
                      </a:r>
                    </a:p>
                    <a:p>
                      <a:pPr marL="0" marR="0" lvl="0" indent="0" algn="l" defTabSz="896938"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sz="900" b="1" i="0" u="none" strike="noStrike" kern="1200" cap="none" spc="0" normalizeH="0" baseline="0" noProof="0" dirty="0" smtClean="0">
                          <a:ln>
                            <a:noFill/>
                          </a:ln>
                          <a:solidFill>
                            <a:prstClr val="black"/>
                          </a:solidFill>
                          <a:effectLst/>
                          <a:uLnTx/>
                          <a:uFillTx/>
                          <a:latin typeface="+mn-lt"/>
                        </a:rPr>
                        <a:t>Health Canada.</a:t>
                      </a:r>
                      <a:r>
                        <a:rPr kumimoji="0" lang="en-US" sz="900" b="0" i="0" u="none" strike="noStrike" kern="1200" cap="none" spc="0" normalizeH="0" baseline="0" noProof="0" dirty="0" smtClean="0">
                          <a:ln>
                            <a:noFill/>
                          </a:ln>
                          <a:solidFill>
                            <a:prstClr val="black"/>
                          </a:solidFill>
                          <a:effectLst/>
                          <a:uLnTx/>
                          <a:uFillTx/>
                          <a:latin typeface="+mn-lt"/>
                        </a:rPr>
                        <a:t> About Tobacco Control. [Online] September 29, 2009. [Cited: April 17, 2013.] </a:t>
                      </a:r>
                      <a:r>
                        <a:rPr kumimoji="0" lang="en-US" sz="900" b="0" i="0" u="none" strike="noStrike" kern="1200" cap="none" spc="0" normalizeH="0" baseline="0" noProof="0" dirty="0" smtClean="0">
                          <a:ln>
                            <a:noFill/>
                          </a:ln>
                          <a:solidFill>
                            <a:prstClr val="black"/>
                          </a:solidFill>
                          <a:effectLst/>
                          <a:uLnTx/>
                          <a:uFillTx/>
                          <a:latin typeface="+mn-lt"/>
                          <a:hlinkClick r:id="rId5"/>
                        </a:rPr>
                        <a:t>http://hc-sc.gc.ca/hc-ps/tobac-tabac/about-apropos/index-eng.php</a:t>
                      </a:r>
                      <a:endParaRPr kumimoji="0" lang="en-US" sz="900" b="0" i="0" u="none" strike="noStrike" kern="1200" cap="none" spc="0" normalizeH="0" baseline="0" noProof="0" dirty="0" smtClean="0">
                        <a:ln>
                          <a:noFill/>
                        </a:ln>
                        <a:solidFill>
                          <a:prstClr val="black"/>
                        </a:solidFill>
                        <a:effectLst/>
                        <a:uLnTx/>
                        <a:uFillTx/>
                        <a:latin typeface="+mn-lt"/>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780575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70B866EF-0C39-4966-A056-29992D1101BF}" type="slidenum">
              <a:rPr lang="en-CA" smtClean="0"/>
              <a:pPr>
                <a:defRPr/>
              </a:pPr>
              <a:t>5</a:t>
            </a:fld>
            <a:endParaRPr lang="en-CA" dirty="0"/>
          </a:p>
        </p:txBody>
      </p:sp>
      <p:graphicFrame>
        <p:nvGraphicFramePr>
          <p:cNvPr id="5" name="Group 18"/>
          <p:cNvGraphicFramePr>
            <a:graphicFrameLocks noGrp="1"/>
          </p:cNvGraphicFramePr>
          <p:nvPr>
            <p:extLst>
              <p:ext uri="{D42A27DB-BD31-4B8C-83A1-F6EECF244321}">
                <p14:modId xmlns:p14="http://schemas.microsoft.com/office/powerpoint/2010/main" val="1459402691"/>
              </p:ext>
            </p:extLst>
          </p:nvPr>
        </p:nvGraphicFramePr>
        <p:xfrm>
          <a:off x="914400" y="4727575"/>
          <a:ext cx="5534025" cy="3335308"/>
        </p:xfrm>
        <a:graphic>
          <a:graphicData uri="http://schemas.openxmlformats.org/drawingml/2006/table">
            <a:tbl>
              <a:tblPr/>
              <a:tblGrid>
                <a:gridCol w="5534025"/>
              </a:tblGrid>
              <a:tr h="263521">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Outcome: </a:t>
                      </a: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Participants will identify the importance of creating a healthy environment to facilitate healthy choices.</a:t>
                      </a: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r h="555589">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Key Messages: </a:t>
                      </a:r>
                    </a:p>
                    <a:p>
                      <a:pPr marL="0" marR="0" lvl="0" indent="0" algn="l" defTabSz="896938"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Healthy choices are difficult to make.</a:t>
                      </a:r>
                    </a:p>
                  </a:txBody>
                  <a:tcPr marL="91724" marR="91724" marT="46373" marB="46373"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6933">
                <a:tc>
                  <a:txBody>
                    <a:bodyPr/>
                    <a:lstStyle/>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rPr>
                        <a:t>Facilitator Notes:</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It is important to ensure Albertans understand the risks of unhealthy eating, lack of activity, and tobacco use and possess the personal skills to become active, eat healthy and quit using tobacco. Nevertheless, decades of experience and results of clinical trials show even with the best of counselling and support, most people are not able to make and sustain important healthy lifestyle changes. </a:t>
                      </a: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545997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70B866EF-0C39-4966-A056-29992D1101BF}" type="slidenum">
              <a:rPr lang="en-CA" smtClean="0"/>
              <a:pPr>
                <a:defRPr/>
              </a:pPr>
              <a:t>6</a:t>
            </a:fld>
            <a:endParaRPr lang="en-CA" dirty="0"/>
          </a:p>
        </p:txBody>
      </p:sp>
      <p:graphicFrame>
        <p:nvGraphicFramePr>
          <p:cNvPr id="6" name="Group 18"/>
          <p:cNvGraphicFramePr>
            <a:graphicFrameLocks noGrp="1"/>
          </p:cNvGraphicFramePr>
          <p:nvPr>
            <p:extLst>
              <p:ext uri="{D42A27DB-BD31-4B8C-83A1-F6EECF244321}">
                <p14:modId xmlns:p14="http://schemas.microsoft.com/office/powerpoint/2010/main" val="3514444995"/>
              </p:ext>
            </p:extLst>
          </p:nvPr>
        </p:nvGraphicFramePr>
        <p:xfrm>
          <a:off x="914400" y="4727575"/>
          <a:ext cx="5534025" cy="3402438"/>
        </p:xfrm>
        <a:graphic>
          <a:graphicData uri="http://schemas.openxmlformats.org/drawingml/2006/table">
            <a:tbl>
              <a:tblPr/>
              <a:tblGrid>
                <a:gridCol w="5534025"/>
              </a:tblGrid>
              <a:tr h="263521">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Outcome: </a:t>
                      </a: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Participants will identify the importance of creating a healthy environment to facilitate healthy choices.</a:t>
                      </a: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r h="527014">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Key Messages: </a:t>
                      </a:r>
                    </a:p>
                    <a:p>
                      <a:pPr marL="0" marR="0" lvl="0" indent="0" algn="l" defTabSz="896938"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Healthy environments will improve healthy eating, physical activity and deter tobacco use</a:t>
                      </a:r>
                    </a:p>
                    <a:p>
                      <a:pPr marL="0" marR="0" lvl="0" indent="0" algn="l" defTabSz="896938"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Healthy public policy will improve individual health</a:t>
                      </a:r>
                    </a:p>
                  </a:txBody>
                  <a:tcPr marL="91724" marR="91724" marT="46373" marB="46373"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6933">
                <a:tc>
                  <a:txBody>
                    <a:bodyPr/>
                    <a:lstStyle/>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rPr>
                        <a:t>Facilitator Notes:</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Decades of education has resulted in most Canadians being well informed, which has had some impact, but much more is needed. Global experience and best evidence demonstrates a need to create healthy environments through healthy public policies for a substantive impact.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Healthy environments allow healthy choices to be the easy choices for people and often make unhealthy choice more difficult (e.g. expensive or time consuming).  The types of health policies that are required are well outlined by the World Health Organization and many have been set as global and national goals by the United Nations.</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Surveys conducted by the Government of Canada find high levels of support for many of the proposed healthy public policies. </a:t>
                      </a:r>
                    </a:p>
                    <a:p>
                      <a:pPr marL="0" marR="0" lvl="0" indent="0" algn="l" defTabSz="896938"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11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047429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158750"/>
            <a:ext cx="4800600" cy="3600450"/>
          </a:xfrm>
        </p:spPr>
      </p:sp>
      <p:sp>
        <p:nvSpPr>
          <p:cNvPr id="4" name="Slide Number Placeholder 3"/>
          <p:cNvSpPr>
            <a:spLocks noGrp="1"/>
          </p:cNvSpPr>
          <p:nvPr>
            <p:ph type="sldNum" sz="quarter" idx="10"/>
          </p:nvPr>
        </p:nvSpPr>
        <p:spPr/>
        <p:txBody>
          <a:bodyPr/>
          <a:lstStyle/>
          <a:p>
            <a:pPr>
              <a:defRPr/>
            </a:pPr>
            <a:fld id="{70B866EF-0C39-4966-A056-29992D1101BF}" type="slidenum">
              <a:rPr lang="en-CA" smtClean="0"/>
              <a:pPr>
                <a:defRPr/>
              </a:pPr>
              <a:t>7</a:t>
            </a:fld>
            <a:endParaRPr lang="en-CA" dirty="0"/>
          </a:p>
        </p:txBody>
      </p:sp>
      <p:graphicFrame>
        <p:nvGraphicFramePr>
          <p:cNvPr id="5" name="Group 18"/>
          <p:cNvGraphicFramePr>
            <a:graphicFrameLocks noGrp="1"/>
          </p:cNvGraphicFramePr>
          <p:nvPr>
            <p:extLst>
              <p:ext uri="{D42A27DB-BD31-4B8C-83A1-F6EECF244321}">
                <p14:modId xmlns:p14="http://schemas.microsoft.com/office/powerpoint/2010/main" val="1021697731"/>
              </p:ext>
            </p:extLst>
          </p:nvPr>
        </p:nvGraphicFramePr>
        <p:xfrm>
          <a:off x="828675" y="3822699"/>
          <a:ext cx="5534025" cy="4953037"/>
        </p:xfrm>
        <a:graphic>
          <a:graphicData uri="http://schemas.openxmlformats.org/drawingml/2006/table">
            <a:tbl>
              <a:tblPr/>
              <a:tblGrid>
                <a:gridCol w="5534025"/>
              </a:tblGrid>
              <a:tr h="326742">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Outcome: </a:t>
                      </a: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Participants will be motivated to organize and advocate for healthy public policies to prevent and control vascular disease</a:t>
                      </a: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r h="469865">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Key Messages: </a:t>
                      </a:r>
                    </a:p>
                    <a:p>
                      <a:pPr marL="0" marR="0" lvl="0" indent="0" algn="l" defTabSz="896938" rtl="0" eaLnBrk="1" fontAlgn="base" latinLnBrk="0" hangingPunct="1">
                        <a:lnSpc>
                          <a:spcPct val="100000"/>
                        </a:lnSpc>
                        <a:spcBef>
                          <a:spcPct val="0"/>
                        </a:spcBef>
                        <a:spcAft>
                          <a:spcPct val="0"/>
                        </a:spcAft>
                        <a:buClrTx/>
                        <a:buSzTx/>
                        <a:buFontTx/>
                        <a:buNone/>
                        <a:tabLst/>
                      </a:pPr>
                      <a:r>
                        <a:rPr kumimoji="0" lang="en-US" sz="1000" b="0" i="0" u="none" strike="noStrike" kern="1200" cap="none" normalizeH="0" baseline="0" dirty="0" smtClean="0">
                          <a:ln>
                            <a:noFill/>
                          </a:ln>
                          <a:solidFill>
                            <a:schemeClr val="tx1"/>
                          </a:solidFill>
                          <a:effectLst/>
                          <a:latin typeface="Arial" charset="0"/>
                          <a:ea typeface="Times New Roman" pitchFamily="18" charset="0"/>
                          <a:cs typeface="Arial" charset="0"/>
                        </a:rPr>
                        <a:t>Advocacy actions for healthy public policies should be prioritized.</a:t>
                      </a:r>
                    </a:p>
                  </a:txBody>
                  <a:tcPr marL="91724" marR="91724" marT="46373" marB="46373"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34780">
                <a:tc>
                  <a:txBody>
                    <a:bodyPr/>
                    <a:lstStyle/>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rPr>
                        <a:t>Facilitator Notes:</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The overwhelming burden of acute and chronic illness is likely enhanced because many health care professionals, and health care professional organizations, are not prioritizing advocacy actions for healthy public policies.  Nevertheless, past experiences have shown that sustained and well organized advocacy by health care professionals and their organizations can have an impact.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Efforts to reduce smoking, dietary </a:t>
                      </a:r>
                      <a:r>
                        <a:rPr kumimoji="0" lang="en-CA" sz="1000" b="0" i="0" u="none" strike="noStrike" cap="none" normalizeH="0" baseline="0" dirty="0" err="1" smtClean="0">
                          <a:ln>
                            <a:noFill/>
                          </a:ln>
                          <a:solidFill>
                            <a:schemeClr val="tx1"/>
                          </a:solidFill>
                          <a:effectLst/>
                          <a:latin typeface="Arial" charset="0"/>
                        </a:rPr>
                        <a:t>transfats</a:t>
                      </a:r>
                      <a:r>
                        <a:rPr kumimoji="0" lang="en-CA" sz="1000" b="0" i="0" u="none" strike="noStrike" cap="none" normalizeH="0" baseline="0" dirty="0" smtClean="0">
                          <a:ln>
                            <a:noFill/>
                          </a:ln>
                          <a:solidFill>
                            <a:schemeClr val="tx1"/>
                          </a:solidFill>
                          <a:effectLst/>
                          <a:latin typeface="Arial" charset="0"/>
                        </a:rPr>
                        <a:t> and sodium have largely been lead by health care professionals and health organizations including charities with many large successes overtime.  Smoking rates have had dramatic declines, there has been a marked reduction in dietary </a:t>
                      </a:r>
                      <a:r>
                        <a:rPr kumimoji="0" lang="en-CA" sz="1000" b="0" i="0" u="none" strike="noStrike" cap="none" normalizeH="0" baseline="0" dirty="0" err="1" smtClean="0">
                          <a:ln>
                            <a:noFill/>
                          </a:ln>
                          <a:solidFill>
                            <a:schemeClr val="tx1"/>
                          </a:solidFill>
                          <a:effectLst/>
                          <a:latin typeface="Arial" charset="0"/>
                        </a:rPr>
                        <a:t>transfats</a:t>
                      </a:r>
                      <a:r>
                        <a:rPr kumimoji="0" lang="en-CA" sz="1000" b="0" i="0" u="none" strike="noStrike" cap="none" normalizeH="0" baseline="0" dirty="0" smtClean="0">
                          <a:ln>
                            <a:noFill/>
                          </a:ln>
                          <a:solidFill>
                            <a:schemeClr val="tx1"/>
                          </a:solidFill>
                          <a:effectLst/>
                          <a:latin typeface="Arial" charset="0"/>
                        </a:rPr>
                        <a:t> and a national target has been established for dietary sodium reduction.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Even in the areas of success there is still much work to be done.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ACTION believes that if all heath care professionals in Alberta take up the challenge very substantive change could occur resulting in longer healthier lives for Albertans. Although ACTION is focussed on vascular diseases, it is supported by the Addictions &amp; Mental Health, Obesity Diabetes &amp; Nutrition, Cancer Care Strategic Clinical Networks as well as the Cardiovascular Health &amp; Stroke Strategic Network of Alberta Health Services.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Impacts of advocacy on reducing risks of vascular disease will impact other chronic diseases that share most of the same risk factors.</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Over whelmed by daily work generated largely by chronic and acute disease, disease practitioners are unable to prioritize upstream activities for prevention and health promotion. The lack of focus upstream results in more and more people with chronic and acute disease.  ACTION, along with all healthcare professionals, are tasked with breaking this downward spiral and refocusing on prevention and health promotion.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0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09414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70B866EF-0C39-4966-A056-29992D1101BF}" type="slidenum">
              <a:rPr lang="en-CA" smtClean="0"/>
              <a:pPr>
                <a:defRPr/>
              </a:pPr>
              <a:t>8</a:t>
            </a:fld>
            <a:endParaRPr lang="en-CA" dirty="0"/>
          </a:p>
        </p:txBody>
      </p:sp>
      <p:graphicFrame>
        <p:nvGraphicFramePr>
          <p:cNvPr id="5" name="Group 18"/>
          <p:cNvGraphicFramePr>
            <a:graphicFrameLocks noGrp="1"/>
          </p:cNvGraphicFramePr>
          <p:nvPr>
            <p:extLst>
              <p:ext uri="{D42A27DB-BD31-4B8C-83A1-F6EECF244321}">
                <p14:modId xmlns:p14="http://schemas.microsoft.com/office/powerpoint/2010/main" val="656225504"/>
              </p:ext>
            </p:extLst>
          </p:nvPr>
        </p:nvGraphicFramePr>
        <p:xfrm>
          <a:off x="876300" y="4813300"/>
          <a:ext cx="5534025" cy="3354358"/>
        </p:xfrm>
        <a:graphic>
          <a:graphicData uri="http://schemas.openxmlformats.org/drawingml/2006/table">
            <a:tbl>
              <a:tblPr/>
              <a:tblGrid>
                <a:gridCol w="5534025"/>
              </a:tblGrid>
              <a:tr h="263521">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Outcome: </a:t>
                      </a:r>
                      <a:r>
                        <a:rPr kumimoji="0" lang="en-CA" sz="1000" b="0" i="0" u="none" strike="noStrike" cap="none" normalizeH="0" baseline="0" dirty="0" smtClean="0">
                          <a:ln>
                            <a:noFill/>
                          </a:ln>
                          <a:solidFill>
                            <a:schemeClr val="tx1"/>
                          </a:solidFill>
                          <a:effectLst/>
                          <a:latin typeface="Arial" charset="0"/>
                          <a:ea typeface="Times New Roman" pitchFamily="18" charset="0"/>
                          <a:cs typeface="Arial" charset="0"/>
                        </a:rPr>
                        <a:t>Participants will be motivated to organize and advocate for healthy public policies to prevent and control vascular disease</a:t>
                      </a: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r h="574639">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Key Messages: </a:t>
                      </a:r>
                    </a:p>
                    <a:p>
                      <a:pPr marL="0" marR="0" lvl="0" indent="0" algn="l" defTabSz="896938"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Advocating for healthy public policies can result in enhanced implementation and impact.</a:t>
                      </a:r>
                    </a:p>
                  </a:txBody>
                  <a:tcPr marL="91724" marR="91724" marT="46373" marB="46373"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6933">
                <a:tc>
                  <a:txBody>
                    <a:bodyPr/>
                    <a:lstStyle/>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rPr>
                        <a:t>Facilitator Notes:</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The Alberta government has some excellent polices that could transform work places and schools into healthy eating and physical activity environments.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Although strongly supported by the government, the policies are largely voluntary for daycares, schools, worksites and recreational centres so have not been widely implemented. </a:t>
                      </a:r>
                    </a:p>
                    <a:p>
                      <a:pPr marL="171450" marR="0" lvl="0" indent="-171450" algn="l" defTabSz="896938"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CA" sz="1000" b="0" i="0" u="none" strike="noStrike" cap="none" normalizeH="0" baseline="0" dirty="0" smtClean="0">
                          <a:ln>
                            <a:noFill/>
                          </a:ln>
                          <a:solidFill>
                            <a:schemeClr val="tx1"/>
                          </a:solidFill>
                          <a:effectLst/>
                          <a:latin typeface="Arial" charset="0"/>
                        </a:rPr>
                        <a:t>If Alberta Health Care professionals were unified to create a strong lobby, and supported our patients and clients to advocate, it is very likely the corporate sector of Alberta and Alberta schools would respond.  This would represent an excellent start towards a healthier Alberta.</a:t>
                      </a:r>
                      <a:endParaRPr kumimoji="0" lang="en-US" sz="1000" b="0" i="0" u="none" strike="noStrike" cap="none" normalizeH="0" baseline="0" dirty="0" smtClean="0">
                        <a:ln>
                          <a:noFill/>
                        </a:ln>
                        <a:solidFill>
                          <a:schemeClr val="tx1"/>
                        </a:solidFill>
                        <a:effectLst/>
                        <a:latin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0969894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70B866EF-0C39-4966-A056-29992D1101BF}" type="slidenum">
              <a:rPr lang="en-CA" smtClean="0"/>
              <a:pPr>
                <a:defRPr/>
              </a:pPr>
              <a:t>9</a:t>
            </a:fld>
            <a:endParaRPr lang="en-CA" dirty="0"/>
          </a:p>
        </p:txBody>
      </p:sp>
      <p:graphicFrame>
        <p:nvGraphicFramePr>
          <p:cNvPr id="5" name="Group 18"/>
          <p:cNvGraphicFramePr>
            <a:graphicFrameLocks noGrp="1"/>
          </p:cNvGraphicFramePr>
          <p:nvPr>
            <p:extLst>
              <p:ext uri="{D42A27DB-BD31-4B8C-83A1-F6EECF244321}">
                <p14:modId xmlns:p14="http://schemas.microsoft.com/office/powerpoint/2010/main" val="1343514191"/>
              </p:ext>
            </p:extLst>
          </p:nvPr>
        </p:nvGraphicFramePr>
        <p:xfrm>
          <a:off x="914400" y="4613275"/>
          <a:ext cx="5534025" cy="4191036"/>
        </p:xfrm>
        <a:graphic>
          <a:graphicData uri="http://schemas.openxmlformats.org/drawingml/2006/table">
            <a:tbl>
              <a:tblPr/>
              <a:tblGrid>
                <a:gridCol w="5534025"/>
              </a:tblGrid>
              <a:tr h="263521">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Outcome: </a:t>
                      </a:r>
                      <a:r>
                        <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rPr>
                        <a:t>Participants will </a:t>
                      </a:r>
                      <a:r>
                        <a:rPr kumimoji="0" lang="en-CA" sz="1000" b="0" i="0" u="none" strike="noStrike" cap="none" normalizeH="0" baseline="0" dirty="0" smtClean="0">
                          <a:ln>
                            <a:noFill/>
                          </a:ln>
                          <a:solidFill>
                            <a:schemeClr val="tx1"/>
                          </a:solidFill>
                          <a:effectLst/>
                          <a:latin typeface="Arial" charset="0"/>
                          <a:ea typeface="Times New Roman" pitchFamily="18" charset="0"/>
                          <a:cs typeface="Arial" charset="0"/>
                        </a:rPr>
                        <a:t>be able to describe ACTIONs to address unhealthy diets, lack of physical activity, and tobacco use</a:t>
                      </a:r>
                      <a:endParaRPr kumimoji="0" lang="en-US" sz="10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r h="469864">
                <a:tc>
                  <a:txBody>
                    <a:bodyPr/>
                    <a:lstStyle/>
                    <a:p>
                      <a:pPr marL="0" marR="0" lvl="0" indent="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Times New Roman" pitchFamily="18" charset="0"/>
                          <a:cs typeface="Arial" charset="0"/>
                        </a:rPr>
                        <a:t>Key Messages: </a:t>
                      </a:r>
                    </a:p>
                    <a:p>
                      <a:pPr marL="0" marR="0" lvl="0" indent="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ea typeface="Times New Roman" pitchFamily="18" charset="0"/>
                          <a:cs typeface="Arial" charset="0"/>
                        </a:rPr>
                        <a:t>Take personal and organizational ACTION to create a ‘Healthy Alberta for Healthy Albertans’ </a:t>
                      </a:r>
                    </a:p>
                  </a:txBody>
                  <a:tcPr marL="91724" marR="91724" marT="46373" marB="46373"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6933">
                <a:tc>
                  <a:txBody>
                    <a:bodyPr/>
                    <a:lstStyle/>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rPr>
                        <a:t>Facilitator Notes</a:t>
                      </a:r>
                      <a:endParaRPr kumimoji="0" lang="en-US" sz="11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ACTION calls on Alberta Health Care professionals and associated  organizations to take steps in unison to promote change. </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Ensure fruit and vegetable intake, physical activity, body mass index and tobacco use are assessed as routine  VITAL SIGNs </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Use the ‘Healthy Living Prescription’ to recommend increases in  fruit and vegetable intake, physical activity and tobacco use cessation </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 Provide your patients/clients with ACTION advocacy resources to assisting them to advocate for healthy daycares, schools, worksites and recreational centres.</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 Support health report cards for daycares, schools, worksites and recreational centres</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Stop sedentary behavior and promote specific physical activity goals within your organization, work setting or educational environment by linking with already existing resources and getting informed (for great resources go to Canadian Society for Exercise Physiology  </a:t>
                      </a:r>
                      <a:r>
                        <a:rPr kumimoji="0" lang="en-CA" sz="1000" b="0" i="0" u="none" strike="noStrike" cap="none" normalizeH="0" baseline="0" dirty="0" smtClean="0">
                          <a:ln>
                            <a:noFill/>
                          </a:ln>
                          <a:solidFill>
                            <a:schemeClr val="tx1"/>
                          </a:solidFill>
                          <a:effectLst/>
                          <a:latin typeface="Arial" charset="0"/>
                          <a:hlinkClick r:id="rId3"/>
                        </a:rPr>
                        <a:t>http://www.csep.ca/english/view.asp?x=804</a:t>
                      </a:r>
                      <a:r>
                        <a:rPr kumimoji="0" lang="en-CA" sz="1000" b="0" i="0" u="none" strike="noStrike" cap="none" normalizeH="0" baseline="0" dirty="0" smtClean="0">
                          <a:ln>
                            <a:noFill/>
                          </a:ln>
                          <a:solidFill>
                            <a:schemeClr val="tx1"/>
                          </a:solidFill>
                          <a:effectLst/>
                          <a:latin typeface="Arial" charset="0"/>
                        </a:rPr>
                        <a:t> ) </a:t>
                      </a: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	Ensure organizations you belong to have policies to promote healthy eating and physical activity </a:t>
                      </a: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CA" sz="10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charset="0"/>
                        </a:rPr>
                        <a:t>Take personal and organizational ACTION to create a ‘Healthy Alberta for Healthy Albertans’ </a:t>
                      </a: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CA" sz="10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p>
                      <a:pPr marL="171450" marR="0" lvl="0" indent="-171450" algn="l" defTabSz="896938"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1724" marR="91724" marT="46373" marB="46373"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8164131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3" descr="template power point_cover"/>
          <p:cNvPicPr>
            <a:picLocks noChangeAspect="1" noChangeArrowheads="1"/>
          </p:cNvPicPr>
          <p:nvPr userDrawn="1"/>
        </p:nvPicPr>
        <p:blipFill>
          <a:blip r:embed="rId2" cstate="print"/>
          <a:srcRect/>
          <a:stretch>
            <a:fillRect/>
          </a:stretch>
        </p:blipFill>
        <p:spPr bwMode="auto">
          <a:xfrm>
            <a:off x="0" y="128591"/>
            <a:ext cx="9144000" cy="6650037"/>
          </a:xfrm>
          <a:prstGeom prst="rect">
            <a:avLst/>
          </a:prstGeom>
          <a:noFill/>
          <a:ln w="9525">
            <a:noFill/>
            <a:miter lim="800000"/>
            <a:headEnd/>
            <a:tailEnd/>
          </a:ln>
        </p:spPr>
      </p:pic>
      <p:sp>
        <p:nvSpPr>
          <p:cNvPr id="5" name="Rectangle 26"/>
          <p:cNvSpPr>
            <a:spLocks noChangeArrowheads="1"/>
          </p:cNvSpPr>
          <p:nvPr userDrawn="1"/>
        </p:nvSpPr>
        <p:spPr bwMode="auto">
          <a:xfrm>
            <a:off x="549278" y="1535113"/>
            <a:ext cx="8034338" cy="995362"/>
          </a:xfrm>
          <a:prstGeom prst="rect">
            <a:avLst/>
          </a:prstGeom>
          <a:solidFill>
            <a:srgbClr val="DDDDDD"/>
          </a:solidFill>
          <a:ln w="76200">
            <a:solidFill>
              <a:srgbClr val="00B173"/>
            </a:solidFill>
            <a:miter lim="800000"/>
            <a:headEnd/>
            <a:tailEnd/>
          </a:ln>
        </p:spPr>
        <p:txBody>
          <a:bodyPr lIns="91413" tIns="45708" rIns="91413" bIns="45708"/>
          <a:lstStyle/>
          <a:p>
            <a:pPr algn="ctr">
              <a:spcBef>
                <a:spcPct val="20000"/>
              </a:spcBef>
              <a:defRPr/>
            </a:pPr>
            <a:endParaRPr lang="en-US" sz="2400" dirty="0"/>
          </a:p>
        </p:txBody>
      </p:sp>
      <p:sp>
        <p:nvSpPr>
          <p:cNvPr id="15385" name="Rectangle 25"/>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5384" name="Rectangle 24"/>
          <p:cNvSpPr>
            <a:spLocks noGrp="1" noChangeArrowheads="1"/>
          </p:cNvSpPr>
          <p:nvPr>
            <p:ph type="ctrTitle" sz="quarter"/>
          </p:nvPr>
        </p:nvSpPr>
        <p:spPr>
          <a:xfrm>
            <a:off x="574678" y="1292228"/>
            <a:ext cx="7996238" cy="1470025"/>
          </a:xfrm>
        </p:spPr>
        <p:txBody>
          <a:bodyPr/>
          <a:lstStyle>
            <a:lvl1pPr marL="0" algn="ct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8116" y="766763"/>
            <a:ext cx="2162175" cy="5237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 y="766763"/>
            <a:ext cx="6335713" cy="5237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Rectangle 5"/>
          <p:cNvSpPr/>
          <p:nvPr userDrawn="1"/>
        </p:nvSpPr>
        <p:spPr bwMode="auto">
          <a:xfrm>
            <a:off x="0" y="0"/>
            <a:ext cx="901543" cy="6858000"/>
          </a:xfrm>
          <a:prstGeom prst="rect">
            <a:avLst/>
          </a:prstGeom>
          <a:gradFill flip="none" rotWithShape="1">
            <a:gsLst>
              <a:gs pos="0">
                <a:schemeClr val="bg2">
                  <a:lumMod val="75000"/>
                </a:schemeClr>
              </a:gs>
              <a:gs pos="20000">
                <a:schemeClr val="bg2"/>
              </a:gs>
            </a:gsLst>
            <a:lin ang="16200000" scaled="1"/>
            <a:tileRect/>
          </a:gradFill>
          <a:ln w="9525" cap="flat" cmpd="sng" algn="ctr">
            <a:noFill/>
            <a:prstDash val="solid"/>
            <a:round/>
            <a:headEnd type="none" w="med" len="med"/>
            <a:tailEnd type="none" w="med" len="med"/>
          </a:ln>
          <a:effectLst>
            <a:outerShdw blurRad="50800" dist="38100" algn="l" rotWithShape="0">
              <a:prstClr val="black">
                <a:alpha val="40000"/>
              </a:prstClr>
            </a:outerShdw>
          </a:effectLst>
        </p:spPr>
        <p:txBody>
          <a:bodyPr lIns="91395" tIns="45699" rIns="91395" bIns="45699"/>
          <a:lstStyle/>
          <a:p>
            <a:pPr>
              <a:defRPr/>
            </a:pPr>
            <a:endParaRPr lang="en-CA" b="1" dirty="0">
              <a:solidFill>
                <a:prstClr val="black"/>
              </a:solidFill>
              <a:latin typeface="Arial" charset="0"/>
              <a:ea typeface="+mn-ea"/>
            </a:endParaRPr>
          </a:p>
        </p:txBody>
      </p:sp>
      <p:pic>
        <p:nvPicPr>
          <p:cNvPr id="3" name="Picture 2"/>
          <p:cNvPicPr>
            <a:picLocks noChangeAspect="1" noChangeArrowheads="1"/>
          </p:cNvPicPr>
          <p:nvPr userDrawn="1"/>
        </p:nvPicPr>
        <p:blipFill>
          <a:blip r:embed="rId2" cstate="print"/>
          <a:srcRect l="9630" r="9789" b="10687"/>
          <a:stretch>
            <a:fillRect/>
          </a:stretch>
        </p:blipFill>
        <p:spPr bwMode="auto">
          <a:xfrm>
            <a:off x="2242752" y="769763"/>
            <a:ext cx="5063246" cy="4750287"/>
          </a:xfrm>
          <a:prstGeom prst="rect">
            <a:avLst/>
          </a:prstGeom>
          <a:noFill/>
          <a:ln w="9525">
            <a:noFill/>
            <a:miter lim="800000"/>
            <a:headEnd/>
            <a:tailEnd/>
          </a:ln>
        </p:spPr>
      </p:pic>
      <p:pic>
        <p:nvPicPr>
          <p:cNvPr id="4" name="Picture 4"/>
          <p:cNvPicPr>
            <a:picLocks noChangeAspect="1" noChangeArrowheads="1"/>
          </p:cNvPicPr>
          <p:nvPr userDrawn="1"/>
        </p:nvPicPr>
        <p:blipFill>
          <a:blip r:embed="rId3" cstate="print"/>
          <a:srcRect/>
          <a:stretch>
            <a:fillRect/>
          </a:stretch>
        </p:blipFill>
        <p:spPr bwMode="auto">
          <a:xfrm>
            <a:off x="5580681" y="5948572"/>
            <a:ext cx="2037996" cy="666596"/>
          </a:xfrm>
          <a:prstGeom prst="rect">
            <a:avLst/>
          </a:prstGeom>
          <a:noFill/>
          <a:ln w="9525">
            <a:noFill/>
            <a:miter lim="800000"/>
            <a:headEnd/>
            <a:tailEnd/>
          </a:ln>
        </p:spPr>
      </p:pic>
      <p:sp>
        <p:nvSpPr>
          <p:cNvPr id="5" name="Right Triangle 4"/>
          <p:cNvSpPr/>
          <p:nvPr userDrawn="1"/>
        </p:nvSpPr>
        <p:spPr bwMode="auto">
          <a:xfrm rot="5400000">
            <a:off x="908621" y="-36"/>
            <a:ext cx="1368108" cy="1368187"/>
          </a:xfrm>
          <a:prstGeom prst="rtTriangle">
            <a:avLst/>
          </a:prstGeom>
          <a:gradFill flip="none" rotWithShape="1">
            <a:gsLst>
              <a:gs pos="0">
                <a:srgbClr val="EC3125">
                  <a:shade val="30000"/>
                  <a:satMod val="115000"/>
                </a:srgbClr>
              </a:gs>
              <a:gs pos="50000">
                <a:srgbClr val="EC3125">
                  <a:shade val="67500"/>
                  <a:satMod val="115000"/>
                </a:srgbClr>
              </a:gs>
              <a:gs pos="100000">
                <a:srgbClr val="EC3125">
                  <a:shade val="100000"/>
                  <a:satMod val="115000"/>
                </a:srgbClr>
              </a:gs>
            </a:gsLst>
            <a:path path="circle">
              <a:fillToRect t="100000" r="100000"/>
            </a:path>
            <a:tileRect l="-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lIns="91395" tIns="45699" rIns="91395" bIns="45699"/>
          <a:lstStyle/>
          <a:p>
            <a:pPr>
              <a:defRPr/>
            </a:pPr>
            <a:endParaRPr lang="en-CA" b="1" dirty="0">
              <a:solidFill>
                <a:prstClr val="black"/>
              </a:solidFill>
              <a:latin typeface="Arial" charset="0"/>
              <a:ea typeface="+mn-ea"/>
            </a:endParaRPr>
          </a:p>
        </p:txBody>
      </p:sp>
      <p:sp>
        <p:nvSpPr>
          <p:cNvPr id="6" name="Rectangle 6"/>
          <p:cNvSpPr/>
          <p:nvPr userDrawn="1"/>
        </p:nvSpPr>
        <p:spPr bwMode="auto">
          <a:xfrm>
            <a:off x="8242460" y="0"/>
            <a:ext cx="901543" cy="6858000"/>
          </a:xfrm>
          <a:prstGeom prst="rect">
            <a:avLst/>
          </a:prstGeom>
          <a:gradFill flip="none" rotWithShape="1">
            <a:gsLst>
              <a:gs pos="0">
                <a:schemeClr val="bg2">
                  <a:lumMod val="75000"/>
                </a:schemeClr>
              </a:gs>
              <a:gs pos="20000">
                <a:schemeClr val="bg2"/>
              </a:gs>
            </a:gsLst>
            <a:lin ang="16200000" scaled="1"/>
            <a:tileRect/>
          </a:gradFill>
          <a:ln w="9525" cap="flat" cmpd="sng" algn="ctr">
            <a:noFill/>
            <a:prstDash val="solid"/>
            <a:round/>
            <a:headEnd type="none" w="med" len="med"/>
            <a:tailEnd type="none" w="med" len="med"/>
          </a:ln>
          <a:effectLst>
            <a:outerShdw blurRad="50800" dist="38100" dir="10800000" algn="r" rotWithShape="0">
              <a:prstClr val="black">
                <a:alpha val="40000"/>
              </a:prstClr>
            </a:outerShdw>
          </a:effectLst>
        </p:spPr>
        <p:txBody>
          <a:bodyPr lIns="91395" tIns="45699" rIns="91395" bIns="45699"/>
          <a:lstStyle/>
          <a:p>
            <a:pPr>
              <a:defRPr/>
            </a:pPr>
            <a:endParaRPr lang="en-CA" b="1" dirty="0">
              <a:solidFill>
                <a:prstClr val="black"/>
              </a:solidFill>
              <a:latin typeface="Arial" charset="0"/>
              <a:ea typeface="+mn-e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Rectangle 5"/>
          <p:cNvSpPr/>
          <p:nvPr userDrawn="1"/>
        </p:nvSpPr>
        <p:spPr bwMode="auto">
          <a:xfrm>
            <a:off x="0" y="0"/>
            <a:ext cx="901543" cy="6858000"/>
          </a:xfrm>
          <a:prstGeom prst="rect">
            <a:avLst/>
          </a:prstGeom>
          <a:gradFill flip="none" rotWithShape="1">
            <a:gsLst>
              <a:gs pos="0">
                <a:schemeClr val="bg2">
                  <a:lumMod val="75000"/>
                </a:schemeClr>
              </a:gs>
              <a:gs pos="20000">
                <a:schemeClr val="bg2"/>
              </a:gs>
            </a:gsLst>
            <a:lin ang="16200000" scaled="1"/>
            <a:tileRect/>
          </a:gradFill>
          <a:ln w="9525" cap="flat" cmpd="sng" algn="ctr">
            <a:noFill/>
            <a:prstDash val="solid"/>
            <a:round/>
            <a:headEnd type="none" w="med" len="med"/>
            <a:tailEnd type="none" w="med" len="med"/>
          </a:ln>
          <a:effectLst>
            <a:outerShdw blurRad="50800" dist="38100" algn="l" rotWithShape="0">
              <a:prstClr val="black">
                <a:alpha val="40000"/>
              </a:prstClr>
            </a:outerShdw>
          </a:effectLst>
        </p:spPr>
        <p:txBody>
          <a:bodyPr lIns="91395" tIns="45699" rIns="91395" bIns="45699"/>
          <a:lstStyle/>
          <a:p>
            <a:pPr>
              <a:defRPr/>
            </a:pPr>
            <a:endParaRPr lang="en-CA" b="1" dirty="0">
              <a:solidFill>
                <a:prstClr val="black"/>
              </a:solidFill>
              <a:latin typeface="Arial" charset="0"/>
              <a:ea typeface="+mn-ea"/>
            </a:endParaRPr>
          </a:p>
        </p:txBody>
      </p:sp>
      <p:pic>
        <p:nvPicPr>
          <p:cNvPr id="3" name="Picture 2"/>
          <p:cNvPicPr>
            <a:picLocks noChangeAspect="1" noChangeArrowheads="1"/>
          </p:cNvPicPr>
          <p:nvPr userDrawn="1"/>
        </p:nvPicPr>
        <p:blipFill>
          <a:blip r:embed="rId2" cstate="print"/>
          <a:srcRect l="9630" r="9789" b="10687"/>
          <a:stretch>
            <a:fillRect/>
          </a:stretch>
        </p:blipFill>
        <p:spPr bwMode="auto">
          <a:xfrm>
            <a:off x="2472896" y="769763"/>
            <a:ext cx="4599776" cy="4315413"/>
          </a:xfrm>
          <a:prstGeom prst="rect">
            <a:avLst/>
          </a:prstGeom>
          <a:noFill/>
          <a:ln w="9525">
            <a:noFill/>
            <a:miter lim="800000"/>
            <a:headEnd/>
            <a:tailEnd/>
          </a:ln>
        </p:spPr>
      </p:pic>
      <p:pic>
        <p:nvPicPr>
          <p:cNvPr id="4" name="Picture 4"/>
          <p:cNvPicPr>
            <a:picLocks noChangeAspect="1" noChangeArrowheads="1"/>
          </p:cNvPicPr>
          <p:nvPr userDrawn="1"/>
        </p:nvPicPr>
        <p:blipFill>
          <a:blip r:embed="rId3" cstate="print"/>
          <a:srcRect/>
          <a:stretch>
            <a:fillRect/>
          </a:stretch>
        </p:blipFill>
        <p:spPr bwMode="auto">
          <a:xfrm>
            <a:off x="5580681" y="5948572"/>
            <a:ext cx="2037996" cy="666596"/>
          </a:xfrm>
          <a:prstGeom prst="rect">
            <a:avLst/>
          </a:prstGeom>
          <a:noFill/>
          <a:ln w="9525">
            <a:noFill/>
            <a:miter lim="800000"/>
            <a:headEnd/>
            <a:tailEnd/>
          </a:ln>
        </p:spPr>
      </p:pic>
      <p:sp>
        <p:nvSpPr>
          <p:cNvPr id="5" name="Rectangle 6"/>
          <p:cNvSpPr/>
          <p:nvPr userDrawn="1"/>
        </p:nvSpPr>
        <p:spPr bwMode="auto">
          <a:xfrm>
            <a:off x="8242460" y="0"/>
            <a:ext cx="901543" cy="6858000"/>
          </a:xfrm>
          <a:prstGeom prst="rect">
            <a:avLst/>
          </a:prstGeom>
          <a:gradFill flip="none" rotWithShape="1">
            <a:gsLst>
              <a:gs pos="0">
                <a:schemeClr val="bg2">
                  <a:lumMod val="75000"/>
                </a:schemeClr>
              </a:gs>
              <a:gs pos="20000">
                <a:schemeClr val="bg2"/>
              </a:gs>
            </a:gsLst>
            <a:lin ang="16200000" scaled="1"/>
            <a:tileRect/>
          </a:gradFill>
          <a:ln w="9525" cap="flat" cmpd="sng" algn="ctr">
            <a:noFill/>
            <a:prstDash val="solid"/>
            <a:round/>
            <a:headEnd type="none" w="med" len="med"/>
            <a:tailEnd type="none" w="med" len="med"/>
          </a:ln>
          <a:effectLst>
            <a:outerShdw blurRad="50800" dist="38100" dir="10800000" algn="r" rotWithShape="0">
              <a:prstClr val="black">
                <a:alpha val="40000"/>
              </a:prstClr>
            </a:outerShdw>
          </a:effectLst>
        </p:spPr>
        <p:txBody>
          <a:bodyPr lIns="91395" tIns="45699" rIns="91395" bIns="45699"/>
          <a:lstStyle/>
          <a:p>
            <a:pPr>
              <a:defRPr/>
            </a:pPr>
            <a:endParaRPr lang="en-CA" b="1" dirty="0">
              <a:solidFill>
                <a:prstClr val="black"/>
              </a:solidFill>
              <a:latin typeface="Arial" charset="0"/>
              <a:ea typeface="+mn-ea"/>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Clip Art and Text">
    <p:spTree>
      <p:nvGrpSpPr>
        <p:cNvPr id="1" name=""/>
        <p:cNvGrpSpPr/>
        <p:nvPr/>
      </p:nvGrpSpPr>
      <p:grpSpPr>
        <a:xfrm>
          <a:off x="0" y="0"/>
          <a:ext cx="0" cy="0"/>
          <a:chOff x="0" y="0"/>
          <a:chExt cx="0" cy="0"/>
        </a:xfrm>
      </p:grpSpPr>
      <p:sp>
        <p:nvSpPr>
          <p:cNvPr id="3" name="ClipArt Placeholder 2"/>
          <p:cNvSpPr>
            <a:spLocks noGrp="1"/>
          </p:cNvSpPr>
          <p:nvPr>
            <p:ph type="clipArt" sz="half" idx="1"/>
          </p:nvPr>
        </p:nvSpPr>
        <p:spPr>
          <a:xfrm>
            <a:off x="762000" y="2286000"/>
            <a:ext cx="3238500" cy="3048000"/>
          </a:xfrm>
        </p:spPr>
        <p:txBody>
          <a:bodyPr/>
          <a:lstStyle/>
          <a:p>
            <a:pPr lvl="0"/>
            <a:endParaRPr lang="en-CA" noProof="0" dirty="0"/>
          </a:p>
        </p:txBody>
      </p:sp>
      <p:sp>
        <p:nvSpPr>
          <p:cNvPr id="4" name="Text Placeholder 3"/>
          <p:cNvSpPr>
            <a:spLocks noGrp="1"/>
          </p:cNvSpPr>
          <p:nvPr>
            <p:ph type="body" sz="half" idx="2"/>
          </p:nvPr>
        </p:nvSpPr>
        <p:spPr>
          <a:xfrm>
            <a:off x="4152900" y="2286000"/>
            <a:ext cx="32385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itle 4"/>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762000" y="2286000"/>
            <a:ext cx="32385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152900" y="2286000"/>
            <a:ext cx="32385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itle 4"/>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35154" y="2286000"/>
            <a:ext cx="6984584" cy="40227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Title 3"/>
          <p:cNvSpPr>
            <a:spLocks noGrp="1"/>
          </p:cNvSpPr>
          <p:nvPr>
            <p:ph type="title"/>
          </p:nvPr>
        </p:nvSpPr>
        <p:spPr/>
        <p:txBody>
          <a:bodyPr/>
          <a:lstStyle/>
          <a:p>
            <a:r>
              <a:rPr lang="en-US" dirty="0" smtClean="0"/>
              <a:t>Click to edit Master title style</a:t>
            </a:r>
            <a:endParaRPr lang="en-CA"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re et tableau">
    <p:spTree>
      <p:nvGrpSpPr>
        <p:cNvPr id="1" name=""/>
        <p:cNvGrpSpPr/>
        <p:nvPr/>
      </p:nvGrpSpPr>
      <p:grpSpPr>
        <a:xfrm>
          <a:off x="0" y="0"/>
          <a:ext cx="0" cy="0"/>
          <a:chOff x="0" y="0"/>
          <a:chExt cx="0" cy="0"/>
        </a:xfrm>
      </p:grpSpPr>
      <p:sp>
        <p:nvSpPr>
          <p:cNvPr id="3" name="Espace réservé du tableau 2"/>
          <p:cNvSpPr>
            <a:spLocks noGrp="1"/>
          </p:cNvSpPr>
          <p:nvPr>
            <p:ph type="tbl" idx="1"/>
          </p:nvPr>
        </p:nvSpPr>
        <p:spPr>
          <a:xfrm>
            <a:off x="1835154" y="2286000"/>
            <a:ext cx="6265863" cy="4022725"/>
          </a:xfrm>
        </p:spPr>
        <p:txBody>
          <a:bodyPr/>
          <a:lstStyle/>
          <a:p>
            <a:pPr lvl="0"/>
            <a:endParaRPr lang="fr-CA" noProof="0" dirty="0"/>
          </a:p>
        </p:txBody>
      </p:sp>
      <p:sp>
        <p:nvSpPr>
          <p:cNvPr id="4" name="Title 3"/>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1835154" y="2286000"/>
            <a:ext cx="3055938" cy="4022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A" dirty="0"/>
          </a:p>
        </p:txBody>
      </p:sp>
      <p:sp>
        <p:nvSpPr>
          <p:cNvPr id="4" name="Espace réservé du contenu 3"/>
          <p:cNvSpPr>
            <a:spLocks noGrp="1"/>
          </p:cNvSpPr>
          <p:nvPr>
            <p:ph sz="half" idx="2"/>
          </p:nvPr>
        </p:nvSpPr>
        <p:spPr>
          <a:xfrm>
            <a:off x="5043488" y="2286000"/>
            <a:ext cx="3057525" cy="4022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Title 4"/>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Line 2"/>
          <p:cNvSpPr>
            <a:spLocks noChangeShapeType="1"/>
          </p:cNvSpPr>
          <p:nvPr userDrawn="1"/>
        </p:nvSpPr>
        <p:spPr bwMode="auto">
          <a:xfrm>
            <a:off x="0" y="6248541"/>
            <a:ext cx="9144000" cy="0"/>
          </a:xfrm>
          <a:prstGeom prst="line">
            <a:avLst/>
          </a:prstGeom>
          <a:noFill/>
          <a:ln w="28575">
            <a:solidFill>
              <a:srgbClr val="7E4220"/>
            </a:solidFill>
            <a:round/>
            <a:headEnd/>
            <a:tailEnd/>
          </a:ln>
          <a:effectLst/>
        </p:spPr>
        <p:txBody>
          <a:bodyPr lIns="91404" tIns="45704" rIns="91404" bIns="45704"/>
          <a:lstStyle/>
          <a:p>
            <a:pPr defTabSz="914032" fontAlgn="auto">
              <a:spcBef>
                <a:spcPts val="0"/>
              </a:spcBef>
              <a:spcAft>
                <a:spcPts val="0"/>
              </a:spcAft>
              <a:defRPr/>
            </a:pPr>
            <a:endParaRPr lang="en-CA" dirty="0">
              <a:solidFill>
                <a:srgbClr val="000000"/>
              </a:solidFill>
              <a:latin typeface="Arial Narrow"/>
              <a:ea typeface="+mn-ea"/>
            </a:endParaRPr>
          </a:p>
        </p:txBody>
      </p:sp>
      <p:sp>
        <p:nvSpPr>
          <p:cNvPr id="3" name="Content Placeholder 2"/>
          <p:cNvSpPr>
            <a:spLocks noGrp="1"/>
          </p:cNvSpPr>
          <p:nvPr>
            <p:ph idx="1"/>
          </p:nvPr>
        </p:nvSpPr>
        <p:spPr>
          <a:xfrm>
            <a:off x="333379" y="1196756"/>
            <a:ext cx="8229600" cy="4830762"/>
          </a:xfrm>
        </p:spPr>
        <p:txBody>
          <a:bodyPr/>
          <a:lstStyle>
            <a:lvl1pPr>
              <a:defRPr sz="2000" b="0" i="0">
                <a:solidFill>
                  <a:schemeClr val="accent6"/>
                </a:solidFill>
                <a:latin typeface="+mj-lt"/>
                <a:cs typeface="Arial" pitchFamily="34" charset="0"/>
              </a:defRPr>
            </a:lvl1pPr>
            <a:lvl2pPr>
              <a:buSzPct val="80000"/>
              <a:defRPr sz="1800" b="0" i="0">
                <a:solidFill>
                  <a:schemeClr val="accent6"/>
                </a:solidFill>
                <a:latin typeface="+mj-lt"/>
                <a:cs typeface="Arial" pitchFamily="34" charset="0"/>
              </a:defRPr>
            </a:lvl2pPr>
            <a:lvl3pPr>
              <a:buSzPct val="60000"/>
              <a:defRPr sz="1800" b="0" i="0">
                <a:solidFill>
                  <a:schemeClr val="accent6"/>
                </a:solidFill>
                <a:latin typeface="+mj-lt"/>
                <a:cs typeface="Arial" pitchFamily="34" charset="0"/>
              </a:defRPr>
            </a:lvl3pPr>
            <a:lvl4pPr>
              <a:buSzPct val="40000"/>
              <a:defRPr sz="1800" b="0" i="0">
                <a:solidFill>
                  <a:schemeClr val="accent6"/>
                </a:solidFill>
                <a:latin typeface="+mj-lt"/>
                <a:cs typeface="Arial" pitchFamily="34" charset="0"/>
              </a:defRPr>
            </a:lvl4pPr>
            <a:lvl5pPr>
              <a:buSzPct val="40000"/>
              <a:defRPr sz="1800" b="0" i="0">
                <a:solidFill>
                  <a:schemeClr val="accent6"/>
                </a:solidFill>
                <a:latin typeface="+mj-lt"/>
                <a:cs typeface="Arial" pitchFamily="34" charset="0"/>
              </a:defRPr>
            </a:lvl5pPr>
          </a:lstStyle>
          <a:p>
            <a:pPr lvl="0"/>
            <a:r>
              <a:rPr lang="en-CA" noProof="0" dirty="0" smtClean="0"/>
              <a:t>Click to edit Master text styles</a:t>
            </a:r>
          </a:p>
          <a:p>
            <a:pPr lvl="1"/>
            <a:r>
              <a:rPr lang="en-CA" noProof="0" dirty="0" smtClean="0"/>
              <a:t>Second level</a:t>
            </a:r>
          </a:p>
          <a:p>
            <a:pPr lvl="2"/>
            <a:r>
              <a:rPr lang="en-CA" noProof="0" dirty="0" smtClean="0"/>
              <a:t>Third level</a:t>
            </a:r>
          </a:p>
          <a:p>
            <a:pPr lvl="3"/>
            <a:r>
              <a:rPr lang="en-CA" noProof="0" dirty="0" smtClean="0"/>
              <a:t>Fourth level</a:t>
            </a:r>
          </a:p>
          <a:p>
            <a:pPr lvl="4"/>
            <a:r>
              <a:rPr lang="en-CA" noProof="0" dirty="0" smtClean="0"/>
              <a:t>Fifth level</a:t>
            </a:r>
            <a:endParaRPr lang="en-CA" noProof="0" dirty="0"/>
          </a:p>
        </p:txBody>
      </p:sp>
      <p:sp>
        <p:nvSpPr>
          <p:cNvPr id="6" name="Title 5"/>
          <p:cNvSpPr>
            <a:spLocks noGrp="1"/>
          </p:cNvSpPr>
          <p:nvPr>
            <p:ph type="title"/>
          </p:nvPr>
        </p:nvSpPr>
        <p:spPr/>
        <p:txBody>
          <a:bodyPr/>
          <a:lstStyle/>
          <a:p>
            <a:r>
              <a:rPr lang="en-US" smtClean="0"/>
              <a:t>Click to edit Master title style</a:t>
            </a:r>
            <a:endParaRPr lang="en-CA"/>
          </a:p>
        </p:txBody>
      </p:sp>
      <p:sp>
        <p:nvSpPr>
          <p:cNvPr id="5" name="Slide Number Placeholder 5"/>
          <p:cNvSpPr>
            <a:spLocks noGrp="1"/>
          </p:cNvSpPr>
          <p:nvPr>
            <p:ph type="sldNum" sz="quarter" idx="10"/>
          </p:nvPr>
        </p:nvSpPr>
        <p:spPr>
          <a:xfrm>
            <a:off x="3276031" y="6381864"/>
            <a:ext cx="2133230" cy="365040"/>
          </a:xfrm>
          <a:prstGeom prst="rect">
            <a:avLst/>
          </a:prstGeom>
        </p:spPr>
        <p:txBody>
          <a:bodyPr lIns="91404" tIns="45704" rIns="91404" bIns="45704"/>
          <a:lstStyle>
            <a:lvl1pPr algn="ctr" defTabSz="914032" fontAlgn="auto">
              <a:spcBef>
                <a:spcPts val="0"/>
              </a:spcBef>
              <a:spcAft>
                <a:spcPts val="0"/>
              </a:spcAft>
              <a:defRPr>
                <a:solidFill>
                  <a:srgbClr val="3333CC"/>
                </a:solidFill>
                <a:latin typeface="+mn-lt"/>
              </a:defRPr>
            </a:lvl1pPr>
          </a:lstStyle>
          <a:p>
            <a:pPr>
              <a:defRPr/>
            </a:pPr>
            <a:fld id="{EC37977E-219D-4D0A-A61A-CB5C4BB35986}" type="slidenum">
              <a:rPr lang="fr-CA">
                <a:ea typeface="+mn-ea"/>
              </a:rPr>
              <a:pPr>
                <a:defRPr/>
              </a:pPr>
              <a:t>‹#›</a:t>
            </a:fld>
            <a:endParaRPr lang="fr-CA" dirty="0">
              <a:ea typeface="+mn-ea"/>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04202" y="1773199"/>
            <a:ext cx="6984584" cy="4022725"/>
          </a:xfrm>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A" dirty="0"/>
          </a:p>
        </p:txBody>
      </p:sp>
      <p:sp>
        <p:nvSpPr>
          <p:cNvPr id="4" name="Title 3"/>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Rectangle 5"/>
          <p:cNvSpPr/>
          <p:nvPr userDrawn="1"/>
        </p:nvSpPr>
        <p:spPr bwMode="auto">
          <a:xfrm>
            <a:off x="0" y="0"/>
            <a:ext cx="901543" cy="6858000"/>
          </a:xfrm>
          <a:prstGeom prst="rect">
            <a:avLst/>
          </a:prstGeom>
          <a:gradFill flip="none" rotWithShape="1">
            <a:gsLst>
              <a:gs pos="0">
                <a:schemeClr val="bg2">
                  <a:lumMod val="75000"/>
                </a:schemeClr>
              </a:gs>
              <a:gs pos="20000">
                <a:schemeClr val="bg2"/>
              </a:gs>
            </a:gsLst>
            <a:lin ang="16200000" scaled="1"/>
            <a:tileRect/>
          </a:gradFill>
          <a:ln w="9525" cap="flat" cmpd="sng" algn="ctr">
            <a:noFill/>
            <a:prstDash val="solid"/>
            <a:round/>
            <a:headEnd type="none" w="med" len="med"/>
            <a:tailEnd type="none" w="med" len="med"/>
          </a:ln>
          <a:effectLst>
            <a:outerShdw blurRad="50800" dist="38100" algn="l" rotWithShape="0">
              <a:prstClr val="black">
                <a:alpha val="40000"/>
              </a:prstClr>
            </a:outerShdw>
          </a:effectLst>
        </p:spPr>
        <p:txBody>
          <a:bodyPr lIns="91404" tIns="45703" rIns="91404" bIns="45703"/>
          <a:lstStyle/>
          <a:p>
            <a:pPr>
              <a:defRPr/>
            </a:pPr>
            <a:endParaRPr lang="en-CA" b="1" dirty="0">
              <a:solidFill>
                <a:prstClr val="black"/>
              </a:solidFill>
              <a:latin typeface="Arial" charset="0"/>
              <a:ea typeface="+mn-ea"/>
            </a:endParaRPr>
          </a:p>
        </p:txBody>
      </p:sp>
      <p:pic>
        <p:nvPicPr>
          <p:cNvPr id="3" name="Picture 2"/>
          <p:cNvPicPr>
            <a:picLocks noChangeAspect="1" noChangeArrowheads="1"/>
          </p:cNvPicPr>
          <p:nvPr userDrawn="1"/>
        </p:nvPicPr>
        <p:blipFill>
          <a:blip r:embed="rId2" cstate="print"/>
          <a:srcRect l="9630" r="9789" b="10687"/>
          <a:stretch>
            <a:fillRect/>
          </a:stretch>
        </p:blipFill>
        <p:spPr bwMode="auto">
          <a:xfrm>
            <a:off x="2242751" y="769762"/>
            <a:ext cx="5063246" cy="4750287"/>
          </a:xfrm>
          <a:prstGeom prst="rect">
            <a:avLst/>
          </a:prstGeom>
          <a:noFill/>
          <a:ln w="9525">
            <a:noFill/>
            <a:miter lim="800000"/>
            <a:headEnd/>
            <a:tailEnd/>
          </a:ln>
        </p:spPr>
      </p:pic>
      <p:pic>
        <p:nvPicPr>
          <p:cNvPr id="4" name="Picture 4"/>
          <p:cNvPicPr>
            <a:picLocks noChangeAspect="1" noChangeArrowheads="1"/>
          </p:cNvPicPr>
          <p:nvPr userDrawn="1"/>
        </p:nvPicPr>
        <p:blipFill>
          <a:blip r:embed="rId3" cstate="print"/>
          <a:srcRect/>
          <a:stretch>
            <a:fillRect/>
          </a:stretch>
        </p:blipFill>
        <p:spPr bwMode="auto">
          <a:xfrm>
            <a:off x="5580681" y="5948572"/>
            <a:ext cx="2037996" cy="666596"/>
          </a:xfrm>
          <a:prstGeom prst="rect">
            <a:avLst/>
          </a:prstGeom>
          <a:noFill/>
          <a:ln w="9525">
            <a:noFill/>
            <a:miter lim="800000"/>
            <a:headEnd/>
            <a:tailEnd/>
          </a:ln>
        </p:spPr>
      </p:pic>
      <p:sp>
        <p:nvSpPr>
          <p:cNvPr id="5" name="Right Triangle 4"/>
          <p:cNvSpPr/>
          <p:nvPr userDrawn="1"/>
        </p:nvSpPr>
        <p:spPr bwMode="auto">
          <a:xfrm rot="5400000">
            <a:off x="908621" y="-37"/>
            <a:ext cx="1368108" cy="1368187"/>
          </a:xfrm>
          <a:prstGeom prst="rtTriangle">
            <a:avLst/>
          </a:prstGeom>
          <a:gradFill flip="none" rotWithShape="1">
            <a:gsLst>
              <a:gs pos="0">
                <a:srgbClr val="EC3125">
                  <a:shade val="30000"/>
                  <a:satMod val="115000"/>
                </a:srgbClr>
              </a:gs>
              <a:gs pos="50000">
                <a:srgbClr val="EC3125">
                  <a:shade val="67500"/>
                  <a:satMod val="115000"/>
                </a:srgbClr>
              </a:gs>
              <a:gs pos="100000">
                <a:srgbClr val="EC3125">
                  <a:shade val="100000"/>
                  <a:satMod val="115000"/>
                </a:srgbClr>
              </a:gs>
            </a:gsLst>
            <a:path path="circle">
              <a:fillToRect t="100000" r="100000"/>
            </a:path>
            <a:tileRect l="-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lIns="91404" tIns="45703" rIns="91404" bIns="45703"/>
          <a:lstStyle/>
          <a:p>
            <a:pPr>
              <a:defRPr/>
            </a:pPr>
            <a:endParaRPr lang="en-CA" b="1" dirty="0">
              <a:solidFill>
                <a:prstClr val="black"/>
              </a:solidFill>
              <a:latin typeface="Arial" charset="0"/>
              <a:ea typeface="+mn-ea"/>
            </a:endParaRPr>
          </a:p>
        </p:txBody>
      </p:sp>
      <p:sp>
        <p:nvSpPr>
          <p:cNvPr id="6" name="Rectangle 6"/>
          <p:cNvSpPr/>
          <p:nvPr userDrawn="1"/>
        </p:nvSpPr>
        <p:spPr bwMode="auto">
          <a:xfrm>
            <a:off x="8242459" y="0"/>
            <a:ext cx="901543" cy="6858000"/>
          </a:xfrm>
          <a:prstGeom prst="rect">
            <a:avLst/>
          </a:prstGeom>
          <a:gradFill flip="none" rotWithShape="1">
            <a:gsLst>
              <a:gs pos="0">
                <a:schemeClr val="bg2">
                  <a:lumMod val="75000"/>
                </a:schemeClr>
              </a:gs>
              <a:gs pos="20000">
                <a:schemeClr val="bg2"/>
              </a:gs>
            </a:gsLst>
            <a:lin ang="16200000" scaled="1"/>
            <a:tileRect/>
          </a:gradFill>
          <a:ln w="9525" cap="flat" cmpd="sng" algn="ctr">
            <a:noFill/>
            <a:prstDash val="solid"/>
            <a:round/>
            <a:headEnd type="none" w="med" len="med"/>
            <a:tailEnd type="none" w="med" len="med"/>
          </a:ln>
          <a:effectLst>
            <a:outerShdw blurRad="50800" dist="38100" dir="10800000" algn="r" rotWithShape="0">
              <a:prstClr val="black">
                <a:alpha val="40000"/>
              </a:prstClr>
            </a:outerShdw>
          </a:effectLst>
        </p:spPr>
        <p:txBody>
          <a:bodyPr lIns="91404" tIns="45703" rIns="91404" bIns="45703"/>
          <a:lstStyle/>
          <a:p>
            <a:pPr>
              <a:defRPr/>
            </a:pPr>
            <a:endParaRPr lang="en-CA" b="1" dirty="0">
              <a:solidFill>
                <a:prstClr val="black"/>
              </a:solidFill>
              <a:latin typeface="Arial" charset="0"/>
              <a:ea typeface="+mn-ea"/>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Rectangle 5"/>
          <p:cNvSpPr/>
          <p:nvPr userDrawn="1"/>
        </p:nvSpPr>
        <p:spPr bwMode="auto">
          <a:xfrm>
            <a:off x="0" y="0"/>
            <a:ext cx="901543" cy="6858000"/>
          </a:xfrm>
          <a:prstGeom prst="rect">
            <a:avLst/>
          </a:prstGeom>
          <a:gradFill flip="none" rotWithShape="1">
            <a:gsLst>
              <a:gs pos="0">
                <a:schemeClr val="bg2">
                  <a:lumMod val="75000"/>
                </a:schemeClr>
              </a:gs>
              <a:gs pos="20000">
                <a:schemeClr val="bg2"/>
              </a:gs>
            </a:gsLst>
            <a:lin ang="16200000" scaled="1"/>
            <a:tileRect/>
          </a:gradFill>
          <a:ln w="9525" cap="flat" cmpd="sng" algn="ctr">
            <a:noFill/>
            <a:prstDash val="solid"/>
            <a:round/>
            <a:headEnd type="none" w="med" len="med"/>
            <a:tailEnd type="none" w="med" len="med"/>
          </a:ln>
          <a:effectLst>
            <a:outerShdw blurRad="50800" dist="38100" algn="l" rotWithShape="0">
              <a:prstClr val="black">
                <a:alpha val="40000"/>
              </a:prstClr>
            </a:outerShdw>
          </a:effectLst>
        </p:spPr>
        <p:txBody>
          <a:bodyPr lIns="91404" tIns="45703" rIns="91404" bIns="45703"/>
          <a:lstStyle/>
          <a:p>
            <a:pPr>
              <a:defRPr/>
            </a:pPr>
            <a:endParaRPr lang="en-CA" b="1" dirty="0">
              <a:solidFill>
                <a:prstClr val="black"/>
              </a:solidFill>
              <a:latin typeface="Arial" charset="0"/>
              <a:ea typeface="+mn-ea"/>
            </a:endParaRPr>
          </a:p>
        </p:txBody>
      </p:sp>
      <p:pic>
        <p:nvPicPr>
          <p:cNvPr id="3" name="Picture 2"/>
          <p:cNvPicPr>
            <a:picLocks noChangeAspect="1" noChangeArrowheads="1"/>
          </p:cNvPicPr>
          <p:nvPr userDrawn="1"/>
        </p:nvPicPr>
        <p:blipFill>
          <a:blip r:embed="rId2" cstate="print"/>
          <a:srcRect l="9630" r="9789" b="10687"/>
          <a:stretch>
            <a:fillRect/>
          </a:stretch>
        </p:blipFill>
        <p:spPr bwMode="auto">
          <a:xfrm>
            <a:off x="2472896" y="769762"/>
            <a:ext cx="4599776" cy="4315413"/>
          </a:xfrm>
          <a:prstGeom prst="rect">
            <a:avLst/>
          </a:prstGeom>
          <a:noFill/>
          <a:ln w="9525">
            <a:noFill/>
            <a:miter lim="800000"/>
            <a:headEnd/>
            <a:tailEnd/>
          </a:ln>
        </p:spPr>
      </p:pic>
      <p:pic>
        <p:nvPicPr>
          <p:cNvPr id="4" name="Picture 4"/>
          <p:cNvPicPr>
            <a:picLocks noChangeAspect="1" noChangeArrowheads="1"/>
          </p:cNvPicPr>
          <p:nvPr userDrawn="1"/>
        </p:nvPicPr>
        <p:blipFill>
          <a:blip r:embed="rId3" cstate="print"/>
          <a:srcRect/>
          <a:stretch>
            <a:fillRect/>
          </a:stretch>
        </p:blipFill>
        <p:spPr bwMode="auto">
          <a:xfrm>
            <a:off x="5580681" y="5948572"/>
            <a:ext cx="2037996" cy="666596"/>
          </a:xfrm>
          <a:prstGeom prst="rect">
            <a:avLst/>
          </a:prstGeom>
          <a:noFill/>
          <a:ln w="9525">
            <a:noFill/>
            <a:miter lim="800000"/>
            <a:headEnd/>
            <a:tailEnd/>
          </a:ln>
        </p:spPr>
      </p:pic>
      <p:sp>
        <p:nvSpPr>
          <p:cNvPr id="5" name="Rectangle 6"/>
          <p:cNvSpPr/>
          <p:nvPr userDrawn="1"/>
        </p:nvSpPr>
        <p:spPr bwMode="auto">
          <a:xfrm>
            <a:off x="8242459" y="0"/>
            <a:ext cx="901543" cy="6858000"/>
          </a:xfrm>
          <a:prstGeom prst="rect">
            <a:avLst/>
          </a:prstGeom>
          <a:gradFill flip="none" rotWithShape="1">
            <a:gsLst>
              <a:gs pos="0">
                <a:schemeClr val="bg2">
                  <a:lumMod val="75000"/>
                </a:schemeClr>
              </a:gs>
              <a:gs pos="20000">
                <a:schemeClr val="bg2"/>
              </a:gs>
            </a:gsLst>
            <a:lin ang="16200000" scaled="1"/>
            <a:tileRect/>
          </a:gradFill>
          <a:ln w="9525" cap="flat" cmpd="sng" algn="ctr">
            <a:noFill/>
            <a:prstDash val="solid"/>
            <a:round/>
            <a:headEnd type="none" w="med" len="med"/>
            <a:tailEnd type="none" w="med" len="med"/>
          </a:ln>
          <a:effectLst>
            <a:outerShdw blurRad="50800" dist="38100" dir="10800000" algn="r" rotWithShape="0">
              <a:prstClr val="black">
                <a:alpha val="40000"/>
              </a:prstClr>
            </a:outerShdw>
          </a:effectLst>
        </p:spPr>
        <p:txBody>
          <a:bodyPr lIns="91404" tIns="45703" rIns="91404" bIns="45703"/>
          <a:lstStyle/>
          <a:p>
            <a:pPr>
              <a:defRPr/>
            </a:pPr>
            <a:endParaRPr lang="en-CA" b="1" dirty="0">
              <a:solidFill>
                <a:prstClr val="black"/>
              </a:solidFill>
              <a:latin typeface="Arial" charset="0"/>
              <a:ea typeface="+mn-ea"/>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Clip Art and Text">
    <p:spTree>
      <p:nvGrpSpPr>
        <p:cNvPr id="1" name=""/>
        <p:cNvGrpSpPr/>
        <p:nvPr/>
      </p:nvGrpSpPr>
      <p:grpSpPr>
        <a:xfrm>
          <a:off x="0" y="0"/>
          <a:ext cx="0" cy="0"/>
          <a:chOff x="0" y="0"/>
          <a:chExt cx="0" cy="0"/>
        </a:xfrm>
      </p:grpSpPr>
      <p:sp>
        <p:nvSpPr>
          <p:cNvPr id="3" name="ClipArt Placeholder 2"/>
          <p:cNvSpPr>
            <a:spLocks noGrp="1"/>
          </p:cNvSpPr>
          <p:nvPr>
            <p:ph type="clipArt" sz="half" idx="1"/>
          </p:nvPr>
        </p:nvSpPr>
        <p:spPr>
          <a:xfrm>
            <a:off x="762000" y="2286000"/>
            <a:ext cx="3238500" cy="3048000"/>
          </a:xfrm>
        </p:spPr>
        <p:txBody>
          <a:bodyPr/>
          <a:lstStyle/>
          <a:p>
            <a:pPr lvl="0"/>
            <a:endParaRPr lang="en-CA" noProof="0" dirty="0"/>
          </a:p>
        </p:txBody>
      </p:sp>
      <p:sp>
        <p:nvSpPr>
          <p:cNvPr id="4" name="Text Placeholder 3"/>
          <p:cNvSpPr>
            <a:spLocks noGrp="1"/>
          </p:cNvSpPr>
          <p:nvPr>
            <p:ph type="body" sz="half" idx="2"/>
          </p:nvPr>
        </p:nvSpPr>
        <p:spPr>
          <a:xfrm>
            <a:off x="4152900" y="2286000"/>
            <a:ext cx="32385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itle 4"/>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762000" y="2286000"/>
            <a:ext cx="32385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152900" y="2286000"/>
            <a:ext cx="32385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itle 4"/>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35153" y="2286000"/>
            <a:ext cx="6984584" cy="40227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Title 3"/>
          <p:cNvSpPr>
            <a:spLocks noGrp="1"/>
          </p:cNvSpPr>
          <p:nvPr>
            <p:ph type="title"/>
          </p:nvPr>
        </p:nvSpPr>
        <p:spPr/>
        <p:txBody>
          <a:bodyPr/>
          <a:lstStyle/>
          <a:p>
            <a:r>
              <a:rPr lang="en-US" dirty="0" smtClean="0"/>
              <a:t>Click to edit Master title style</a:t>
            </a:r>
            <a:endParaRPr lang="en-CA"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re et tableau">
    <p:spTree>
      <p:nvGrpSpPr>
        <p:cNvPr id="1" name=""/>
        <p:cNvGrpSpPr/>
        <p:nvPr/>
      </p:nvGrpSpPr>
      <p:grpSpPr>
        <a:xfrm>
          <a:off x="0" y="0"/>
          <a:ext cx="0" cy="0"/>
          <a:chOff x="0" y="0"/>
          <a:chExt cx="0" cy="0"/>
        </a:xfrm>
      </p:grpSpPr>
      <p:sp>
        <p:nvSpPr>
          <p:cNvPr id="3" name="Espace réservé du tableau 2"/>
          <p:cNvSpPr>
            <a:spLocks noGrp="1"/>
          </p:cNvSpPr>
          <p:nvPr>
            <p:ph type="tbl" idx="1"/>
          </p:nvPr>
        </p:nvSpPr>
        <p:spPr>
          <a:xfrm>
            <a:off x="1835153" y="2286000"/>
            <a:ext cx="6265863" cy="4022725"/>
          </a:xfrm>
        </p:spPr>
        <p:txBody>
          <a:bodyPr/>
          <a:lstStyle/>
          <a:p>
            <a:pPr lvl="0"/>
            <a:endParaRPr lang="fr-CA" noProof="0" dirty="0"/>
          </a:p>
        </p:txBody>
      </p:sp>
      <p:sp>
        <p:nvSpPr>
          <p:cNvPr id="4" name="Title 3"/>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1835153" y="2286000"/>
            <a:ext cx="3055938" cy="4022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A" dirty="0"/>
          </a:p>
        </p:txBody>
      </p:sp>
      <p:sp>
        <p:nvSpPr>
          <p:cNvPr id="4" name="Espace réservé du contenu 3"/>
          <p:cNvSpPr>
            <a:spLocks noGrp="1"/>
          </p:cNvSpPr>
          <p:nvPr>
            <p:ph sz="half" idx="2"/>
          </p:nvPr>
        </p:nvSpPr>
        <p:spPr>
          <a:xfrm>
            <a:off x="5043488" y="2286000"/>
            <a:ext cx="3057525" cy="4022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Title 4"/>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lvl1pPr>
            <a:lvl2pPr marL="457065" indent="0">
              <a:buNone/>
              <a:defRPr sz="1800"/>
            </a:lvl2pPr>
            <a:lvl3pPr marL="914124" indent="0">
              <a:buNone/>
              <a:defRPr sz="1600"/>
            </a:lvl3pPr>
            <a:lvl4pPr marL="1371189" indent="0">
              <a:buNone/>
              <a:defRPr sz="1400"/>
            </a:lvl4pPr>
            <a:lvl5pPr marL="1828251" indent="0">
              <a:buNone/>
              <a:defRPr sz="1400"/>
            </a:lvl5pPr>
            <a:lvl6pPr marL="2285316" indent="0">
              <a:buNone/>
              <a:defRPr sz="1400"/>
            </a:lvl6pPr>
            <a:lvl7pPr marL="2742375" indent="0">
              <a:buNone/>
              <a:defRPr sz="1400"/>
            </a:lvl7pPr>
            <a:lvl8pPr marL="3199440" indent="0">
              <a:buNone/>
              <a:defRPr sz="1400"/>
            </a:lvl8pPr>
            <a:lvl9pPr marL="3656503"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04201" y="1773199"/>
            <a:ext cx="6984584" cy="4022725"/>
          </a:xfrm>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A" dirty="0"/>
          </a:p>
        </p:txBody>
      </p:sp>
      <p:sp>
        <p:nvSpPr>
          <p:cNvPr id="4" name="Title 3"/>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Rectangle 5"/>
          <p:cNvSpPr/>
          <p:nvPr userDrawn="1"/>
        </p:nvSpPr>
        <p:spPr bwMode="auto">
          <a:xfrm>
            <a:off x="0" y="0"/>
            <a:ext cx="901543" cy="6858000"/>
          </a:xfrm>
          <a:prstGeom prst="rect">
            <a:avLst/>
          </a:prstGeom>
          <a:gradFill flip="none" rotWithShape="1">
            <a:gsLst>
              <a:gs pos="0">
                <a:schemeClr val="bg2">
                  <a:lumMod val="75000"/>
                </a:schemeClr>
              </a:gs>
              <a:gs pos="20000">
                <a:schemeClr val="bg2"/>
              </a:gs>
            </a:gsLst>
            <a:lin ang="16200000" scaled="1"/>
            <a:tileRect/>
          </a:gradFill>
          <a:ln w="9525" cap="flat" cmpd="sng" algn="ctr">
            <a:noFill/>
            <a:prstDash val="solid"/>
            <a:round/>
            <a:headEnd type="none" w="med" len="med"/>
            <a:tailEnd type="none" w="med" len="med"/>
          </a:ln>
          <a:effectLst>
            <a:outerShdw blurRad="50800" dist="38100" algn="l" rotWithShape="0">
              <a:prstClr val="black">
                <a:alpha val="40000"/>
              </a:prstClr>
            </a:outerShdw>
          </a:effectLst>
        </p:spPr>
        <p:txBody>
          <a:bodyPr lIns="91422" tIns="45711" rIns="91422" bIns="45711"/>
          <a:lstStyle/>
          <a:p>
            <a:pPr>
              <a:defRPr/>
            </a:pPr>
            <a:endParaRPr lang="en-CA" b="1" dirty="0">
              <a:solidFill>
                <a:prstClr val="black"/>
              </a:solidFill>
              <a:latin typeface="Arial" charset="0"/>
              <a:ea typeface="+mn-ea"/>
            </a:endParaRPr>
          </a:p>
        </p:txBody>
      </p:sp>
      <p:pic>
        <p:nvPicPr>
          <p:cNvPr id="3" name="Picture 2"/>
          <p:cNvPicPr>
            <a:picLocks noChangeAspect="1" noChangeArrowheads="1"/>
          </p:cNvPicPr>
          <p:nvPr userDrawn="1"/>
        </p:nvPicPr>
        <p:blipFill>
          <a:blip r:embed="rId2" cstate="print"/>
          <a:srcRect l="9630" r="9789" b="10687"/>
          <a:stretch>
            <a:fillRect/>
          </a:stretch>
        </p:blipFill>
        <p:spPr bwMode="auto">
          <a:xfrm>
            <a:off x="2242749" y="769760"/>
            <a:ext cx="5063246" cy="4750287"/>
          </a:xfrm>
          <a:prstGeom prst="rect">
            <a:avLst/>
          </a:prstGeom>
          <a:noFill/>
          <a:ln w="9525">
            <a:noFill/>
            <a:miter lim="800000"/>
            <a:headEnd/>
            <a:tailEnd/>
          </a:ln>
        </p:spPr>
      </p:pic>
      <p:pic>
        <p:nvPicPr>
          <p:cNvPr id="4" name="Picture 4"/>
          <p:cNvPicPr>
            <a:picLocks noChangeAspect="1" noChangeArrowheads="1"/>
          </p:cNvPicPr>
          <p:nvPr userDrawn="1"/>
        </p:nvPicPr>
        <p:blipFill>
          <a:blip r:embed="rId3" cstate="print"/>
          <a:srcRect/>
          <a:stretch>
            <a:fillRect/>
          </a:stretch>
        </p:blipFill>
        <p:spPr bwMode="auto">
          <a:xfrm>
            <a:off x="5580681" y="5948572"/>
            <a:ext cx="2037996" cy="666596"/>
          </a:xfrm>
          <a:prstGeom prst="rect">
            <a:avLst/>
          </a:prstGeom>
          <a:noFill/>
          <a:ln w="9525">
            <a:noFill/>
            <a:miter lim="800000"/>
            <a:headEnd/>
            <a:tailEnd/>
          </a:ln>
        </p:spPr>
      </p:pic>
      <p:sp>
        <p:nvSpPr>
          <p:cNvPr id="5" name="Right Triangle 4"/>
          <p:cNvSpPr/>
          <p:nvPr userDrawn="1"/>
        </p:nvSpPr>
        <p:spPr bwMode="auto">
          <a:xfrm rot="5400000">
            <a:off x="908621" y="-39"/>
            <a:ext cx="1368108" cy="1368187"/>
          </a:xfrm>
          <a:prstGeom prst="rtTriangle">
            <a:avLst/>
          </a:prstGeom>
          <a:gradFill flip="none" rotWithShape="1">
            <a:gsLst>
              <a:gs pos="0">
                <a:srgbClr val="EC3125">
                  <a:shade val="30000"/>
                  <a:satMod val="115000"/>
                </a:srgbClr>
              </a:gs>
              <a:gs pos="50000">
                <a:srgbClr val="EC3125">
                  <a:shade val="67500"/>
                  <a:satMod val="115000"/>
                </a:srgbClr>
              </a:gs>
              <a:gs pos="100000">
                <a:srgbClr val="EC3125">
                  <a:shade val="100000"/>
                  <a:satMod val="115000"/>
                </a:srgbClr>
              </a:gs>
            </a:gsLst>
            <a:path path="circle">
              <a:fillToRect t="100000" r="100000"/>
            </a:path>
            <a:tileRect l="-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lIns="91422" tIns="45711" rIns="91422" bIns="45711"/>
          <a:lstStyle/>
          <a:p>
            <a:pPr>
              <a:defRPr/>
            </a:pPr>
            <a:endParaRPr lang="en-CA" b="1" dirty="0">
              <a:solidFill>
                <a:prstClr val="black"/>
              </a:solidFill>
              <a:latin typeface="Arial" charset="0"/>
              <a:ea typeface="+mn-ea"/>
            </a:endParaRPr>
          </a:p>
        </p:txBody>
      </p:sp>
      <p:sp>
        <p:nvSpPr>
          <p:cNvPr id="6" name="Rectangle 6"/>
          <p:cNvSpPr/>
          <p:nvPr userDrawn="1"/>
        </p:nvSpPr>
        <p:spPr bwMode="auto">
          <a:xfrm>
            <a:off x="8242457" y="0"/>
            <a:ext cx="901543" cy="6858000"/>
          </a:xfrm>
          <a:prstGeom prst="rect">
            <a:avLst/>
          </a:prstGeom>
          <a:gradFill flip="none" rotWithShape="1">
            <a:gsLst>
              <a:gs pos="0">
                <a:schemeClr val="bg2">
                  <a:lumMod val="75000"/>
                </a:schemeClr>
              </a:gs>
              <a:gs pos="20000">
                <a:schemeClr val="bg2"/>
              </a:gs>
            </a:gsLst>
            <a:lin ang="16200000" scaled="1"/>
            <a:tileRect/>
          </a:gradFill>
          <a:ln w="9525" cap="flat" cmpd="sng" algn="ctr">
            <a:noFill/>
            <a:prstDash val="solid"/>
            <a:round/>
            <a:headEnd type="none" w="med" len="med"/>
            <a:tailEnd type="none" w="med" len="med"/>
          </a:ln>
          <a:effectLst>
            <a:outerShdw blurRad="50800" dist="38100" dir="10800000" algn="r" rotWithShape="0">
              <a:prstClr val="black">
                <a:alpha val="40000"/>
              </a:prstClr>
            </a:outerShdw>
          </a:effectLst>
        </p:spPr>
        <p:txBody>
          <a:bodyPr lIns="91422" tIns="45711" rIns="91422" bIns="45711"/>
          <a:lstStyle/>
          <a:p>
            <a:pPr>
              <a:defRPr/>
            </a:pPr>
            <a:endParaRPr lang="en-CA" b="1" dirty="0">
              <a:solidFill>
                <a:prstClr val="black"/>
              </a:solidFill>
              <a:latin typeface="Arial" charset="0"/>
              <a:ea typeface="+mn-ea"/>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Rectangle 5"/>
          <p:cNvSpPr/>
          <p:nvPr userDrawn="1"/>
        </p:nvSpPr>
        <p:spPr bwMode="auto">
          <a:xfrm>
            <a:off x="0" y="0"/>
            <a:ext cx="901543" cy="6858000"/>
          </a:xfrm>
          <a:prstGeom prst="rect">
            <a:avLst/>
          </a:prstGeom>
          <a:gradFill flip="none" rotWithShape="1">
            <a:gsLst>
              <a:gs pos="0">
                <a:schemeClr val="bg2">
                  <a:lumMod val="75000"/>
                </a:schemeClr>
              </a:gs>
              <a:gs pos="20000">
                <a:schemeClr val="bg2"/>
              </a:gs>
            </a:gsLst>
            <a:lin ang="16200000" scaled="1"/>
            <a:tileRect/>
          </a:gradFill>
          <a:ln w="9525" cap="flat" cmpd="sng" algn="ctr">
            <a:noFill/>
            <a:prstDash val="solid"/>
            <a:round/>
            <a:headEnd type="none" w="med" len="med"/>
            <a:tailEnd type="none" w="med" len="med"/>
          </a:ln>
          <a:effectLst>
            <a:outerShdw blurRad="50800" dist="38100" algn="l" rotWithShape="0">
              <a:prstClr val="black">
                <a:alpha val="40000"/>
              </a:prstClr>
            </a:outerShdw>
          </a:effectLst>
        </p:spPr>
        <p:txBody>
          <a:bodyPr lIns="91422" tIns="45711" rIns="91422" bIns="45711"/>
          <a:lstStyle/>
          <a:p>
            <a:pPr>
              <a:defRPr/>
            </a:pPr>
            <a:endParaRPr lang="en-CA" b="1" dirty="0">
              <a:solidFill>
                <a:prstClr val="black"/>
              </a:solidFill>
              <a:latin typeface="Arial" charset="0"/>
              <a:ea typeface="+mn-ea"/>
            </a:endParaRPr>
          </a:p>
        </p:txBody>
      </p:sp>
      <p:pic>
        <p:nvPicPr>
          <p:cNvPr id="3" name="Picture 2"/>
          <p:cNvPicPr>
            <a:picLocks noChangeAspect="1" noChangeArrowheads="1"/>
          </p:cNvPicPr>
          <p:nvPr userDrawn="1"/>
        </p:nvPicPr>
        <p:blipFill>
          <a:blip r:embed="rId2" cstate="print"/>
          <a:srcRect l="9630" r="9789" b="10687"/>
          <a:stretch>
            <a:fillRect/>
          </a:stretch>
        </p:blipFill>
        <p:spPr bwMode="auto">
          <a:xfrm>
            <a:off x="2472896" y="769760"/>
            <a:ext cx="4599776" cy="4315413"/>
          </a:xfrm>
          <a:prstGeom prst="rect">
            <a:avLst/>
          </a:prstGeom>
          <a:noFill/>
          <a:ln w="9525">
            <a:noFill/>
            <a:miter lim="800000"/>
            <a:headEnd/>
            <a:tailEnd/>
          </a:ln>
        </p:spPr>
      </p:pic>
      <p:pic>
        <p:nvPicPr>
          <p:cNvPr id="4" name="Picture 4"/>
          <p:cNvPicPr>
            <a:picLocks noChangeAspect="1" noChangeArrowheads="1"/>
          </p:cNvPicPr>
          <p:nvPr userDrawn="1"/>
        </p:nvPicPr>
        <p:blipFill>
          <a:blip r:embed="rId3" cstate="print"/>
          <a:srcRect/>
          <a:stretch>
            <a:fillRect/>
          </a:stretch>
        </p:blipFill>
        <p:spPr bwMode="auto">
          <a:xfrm>
            <a:off x="5580681" y="5948572"/>
            <a:ext cx="2037996" cy="666596"/>
          </a:xfrm>
          <a:prstGeom prst="rect">
            <a:avLst/>
          </a:prstGeom>
          <a:noFill/>
          <a:ln w="9525">
            <a:noFill/>
            <a:miter lim="800000"/>
            <a:headEnd/>
            <a:tailEnd/>
          </a:ln>
        </p:spPr>
      </p:pic>
      <p:sp>
        <p:nvSpPr>
          <p:cNvPr id="5" name="Rectangle 6"/>
          <p:cNvSpPr/>
          <p:nvPr userDrawn="1"/>
        </p:nvSpPr>
        <p:spPr bwMode="auto">
          <a:xfrm>
            <a:off x="8242457" y="0"/>
            <a:ext cx="901543" cy="6858000"/>
          </a:xfrm>
          <a:prstGeom prst="rect">
            <a:avLst/>
          </a:prstGeom>
          <a:gradFill flip="none" rotWithShape="1">
            <a:gsLst>
              <a:gs pos="0">
                <a:schemeClr val="bg2">
                  <a:lumMod val="75000"/>
                </a:schemeClr>
              </a:gs>
              <a:gs pos="20000">
                <a:schemeClr val="bg2"/>
              </a:gs>
            </a:gsLst>
            <a:lin ang="16200000" scaled="1"/>
            <a:tileRect/>
          </a:gradFill>
          <a:ln w="9525" cap="flat" cmpd="sng" algn="ctr">
            <a:noFill/>
            <a:prstDash val="solid"/>
            <a:round/>
            <a:headEnd type="none" w="med" len="med"/>
            <a:tailEnd type="none" w="med" len="med"/>
          </a:ln>
          <a:effectLst>
            <a:outerShdw blurRad="50800" dist="38100" dir="10800000" algn="r" rotWithShape="0">
              <a:prstClr val="black">
                <a:alpha val="40000"/>
              </a:prstClr>
            </a:outerShdw>
          </a:effectLst>
        </p:spPr>
        <p:txBody>
          <a:bodyPr lIns="91422" tIns="45711" rIns="91422" bIns="45711"/>
          <a:lstStyle/>
          <a:p>
            <a:pPr>
              <a:defRPr/>
            </a:pPr>
            <a:endParaRPr lang="en-CA" b="1" dirty="0">
              <a:solidFill>
                <a:prstClr val="black"/>
              </a:solidFill>
              <a:latin typeface="Arial" charset="0"/>
              <a:ea typeface="+mn-ea"/>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Clip Art and Text">
    <p:spTree>
      <p:nvGrpSpPr>
        <p:cNvPr id="1" name=""/>
        <p:cNvGrpSpPr/>
        <p:nvPr/>
      </p:nvGrpSpPr>
      <p:grpSpPr>
        <a:xfrm>
          <a:off x="0" y="0"/>
          <a:ext cx="0" cy="0"/>
          <a:chOff x="0" y="0"/>
          <a:chExt cx="0" cy="0"/>
        </a:xfrm>
      </p:grpSpPr>
      <p:sp>
        <p:nvSpPr>
          <p:cNvPr id="3" name="ClipArt Placeholder 2"/>
          <p:cNvSpPr>
            <a:spLocks noGrp="1"/>
          </p:cNvSpPr>
          <p:nvPr>
            <p:ph type="clipArt" sz="half" idx="1"/>
          </p:nvPr>
        </p:nvSpPr>
        <p:spPr>
          <a:xfrm>
            <a:off x="762000" y="2286000"/>
            <a:ext cx="3238500" cy="3048000"/>
          </a:xfrm>
        </p:spPr>
        <p:txBody>
          <a:bodyPr/>
          <a:lstStyle/>
          <a:p>
            <a:pPr lvl="0"/>
            <a:endParaRPr lang="en-CA" noProof="0" dirty="0"/>
          </a:p>
        </p:txBody>
      </p:sp>
      <p:sp>
        <p:nvSpPr>
          <p:cNvPr id="4" name="Text Placeholder 3"/>
          <p:cNvSpPr>
            <a:spLocks noGrp="1"/>
          </p:cNvSpPr>
          <p:nvPr>
            <p:ph type="body" sz="half" idx="2"/>
          </p:nvPr>
        </p:nvSpPr>
        <p:spPr>
          <a:xfrm>
            <a:off x="4152900" y="2286000"/>
            <a:ext cx="32385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itle 4"/>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762000" y="2286000"/>
            <a:ext cx="32385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152900" y="2286000"/>
            <a:ext cx="32385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itle 4"/>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35151" y="2286000"/>
            <a:ext cx="6984584" cy="40227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Title 3"/>
          <p:cNvSpPr>
            <a:spLocks noGrp="1"/>
          </p:cNvSpPr>
          <p:nvPr>
            <p:ph type="title"/>
          </p:nvPr>
        </p:nvSpPr>
        <p:spPr/>
        <p:txBody>
          <a:bodyPr/>
          <a:lstStyle/>
          <a:p>
            <a:r>
              <a:rPr lang="en-US" dirty="0" smtClean="0"/>
              <a:t>Click to edit Master title style</a:t>
            </a:r>
            <a:endParaRPr lang="en-CA"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re et tableau">
    <p:spTree>
      <p:nvGrpSpPr>
        <p:cNvPr id="1" name=""/>
        <p:cNvGrpSpPr/>
        <p:nvPr/>
      </p:nvGrpSpPr>
      <p:grpSpPr>
        <a:xfrm>
          <a:off x="0" y="0"/>
          <a:ext cx="0" cy="0"/>
          <a:chOff x="0" y="0"/>
          <a:chExt cx="0" cy="0"/>
        </a:xfrm>
      </p:grpSpPr>
      <p:sp>
        <p:nvSpPr>
          <p:cNvPr id="3" name="Espace réservé du tableau 2"/>
          <p:cNvSpPr>
            <a:spLocks noGrp="1"/>
          </p:cNvSpPr>
          <p:nvPr>
            <p:ph type="tbl" idx="1"/>
          </p:nvPr>
        </p:nvSpPr>
        <p:spPr>
          <a:xfrm>
            <a:off x="1835151" y="2286000"/>
            <a:ext cx="6265863" cy="4022725"/>
          </a:xfrm>
        </p:spPr>
        <p:txBody>
          <a:bodyPr/>
          <a:lstStyle/>
          <a:p>
            <a:pPr lvl="0"/>
            <a:endParaRPr lang="fr-CA" noProof="0" dirty="0"/>
          </a:p>
        </p:txBody>
      </p:sp>
      <p:sp>
        <p:nvSpPr>
          <p:cNvPr id="4" name="Title 3"/>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1835151" y="2286000"/>
            <a:ext cx="3055938" cy="4022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A" dirty="0"/>
          </a:p>
        </p:txBody>
      </p:sp>
      <p:sp>
        <p:nvSpPr>
          <p:cNvPr id="4" name="Espace réservé du contenu 3"/>
          <p:cNvSpPr>
            <a:spLocks noGrp="1"/>
          </p:cNvSpPr>
          <p:nvPr>
            <p:ph sz="half" idx="2"/>
          </p:nvPr>
        </p:nvSpPr>
        <p:spPr>
          <a:xfrm>
            <a:off x="5043488" y="2286000"/>
            <a:ext cx="3057525" cy="4022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Title 4"/>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Line 2"/>
          <p:cNvSpPr>
            <a:spLocks noChangeShapeType="1"/>
          </p:cNvSpPr>
          <p:nvPr userDrawn="1"/>
        </p:nvSpPr>
        <p:spPr bwMode="auto">
          <a:xfrm>
            <a:off x="0" y="6248541"/>
            <a:ext cx="9144000" cy="0"/>
          </a:xfrm>
          <a:prstGeom prst="line">
            <a:avLst/>
          </a:prstGeom>
          <a:noFill/>
          <a:ln w="28575">
            <a:solidFill>
              <a:srgbClr val="7E4220"/>
            </a:solidFill>
            <a:round/>
            <a:headEnd/>
            <a:tailEnd/>
          </a:ln>
          <a:effectLst/>
        </p:spPr>
        <p:txBody>
          <a:bodyPr lIns="91431" tIns="45716" rIns="91431" bIns="45716"/>
          <a:lstStyle/>
          <a:p>
            <a:pPr defTabSz="914308" fontAlgn="auto">
              <a:spcBef>
                <a:spcPts val="0"/>
              </a:spcBef>
              <a:spcAft>
                <a:spcPts val="0"/>
              </a:spcAft>
              <a:defRPr/>
            </a:pPr>
            <a:endParaRPr lang="en-CA" dirty="0">
              <a:solidFill>
                <a:srgbClr val="000000"/>
              </a:solidFill>
              <a:latin typeface="Arial Narrow"/>
              <a:ea typeface="+mn-ea"/>
            </a:endParaRPr>
          </a:p>
        </p:txBody>
      </p:sp>
      <p:sp>
        <p:nvSpPr>
          <p:cNvPr id="3" name="Content Placeholder 2"/>
          <p:cNvSpPr>
            <a:spLocks noGrp="1"/>
          </p:cNvSpPr>
          <p:nvPr>
            <p:ph idx="1"/>
          </p:nvPr>
        </p:nvSpPr>
        <p:spPr>
          <a:xfrm>
            <a:off x="333376" y="1196753"/>
            <a:ext cx="8229600" cy="4830762"/>
          </a:xfrm>
        </p:spPr>
        <p:txBody>
          <a:bodyPr/>
          <a:lstStyle>
            <a:lvl1pPr>
              <a:defRPr sz="2000" b="0" i="0">
                <a:solidFill>
                  <a:schemeClr val="accent6"/>
                </a:solidFill>
                <a:latin typeface="+mj-lt"/>
                <a:cs typeface="Arial" pitchFamily="34" charset="0"/>
              </a:defRPr>
            </a:lvl1pPr>
            <a:lvl2pPr>
              <a:buSzPct val="80000"/>
              <a:defRPr sz="1800" b="0" i="0">
                <a:solidFill>
                  <a:schemeClr val="accent6"/>
                </a:solidFill>
                <a:latin typeface="+mj-lt"/>
                <a:cs typeface="Arial" pitchFamily="34" charset="0"/>
              </a:defRPr>
            </a:lvl2pPr>
            <a:lvl3pPr>
              <a:buSzPct val="60000"/>
              <a:defRPr sz="1800" b="0" i="0">
                <a:solidFill>
                  <a:schemeClr val="accent6"/>
                </a:solidFill>
                <a:latin typeface="+mj-lt"/>
                <a:cs typeface="Arial" pitchFamily="34" charset="0"/>
              </a:defRPr>
            </a:lvl3pPr>
            <a:lvl4pPr>
              <a:buSzPct val="40000"/>
              <a:defRPr sz="1800" b="0" i="0">
                <a:solidFill>
                  <a:schemeClr val="accent6"/>
                </a:solidFill>
                <a:latin typeface="+mj-lt"/>
                <a:cs typeface="Arial" pitchFamily="34" charset="0"/>
              </a:defRPr>
            </a:lvl4pPr>
            <a:lvl5pPr>
              <a:buSzPct val="40000"/>
              <a:defRPr sz="1800" b="0" i="0">
                <a:solidFill>
                  <a:schemeClr val="accent6"/>
                </a:solidFill>
                <a:latin typeface="+mj-lt"/>
                <a:cs typeface="Arial" pitchFamily="34" charset="0"/>
              </a:defRPr>
            </a:lvl5pPr>
          </a:lstStyle>
          <a:p>
            <a:pPr lvl="0"/>
            <a:r>
              <a:rPr lang="en-CA" noProof="0" dirty="0" smtClean="0"/>
              <a:t>Click to edit Master text styles</a:t>
            </a:r>
          </a:p>
          <a:p>
            <a:pPr lvl="1"/>
            <a:r>
              <a:rPr lang="en-CA" noProof="0" dirty="0" smtClean="0"/>
              <a:t>Second level</a:t>
            </a:r>
          </a:p>
          <a:p>
            <a:pPr lvl="2"/>
            <a:r>
              <a:rPr lang="en-CA" noProof="0" dirty="0" smtClean="0"/>
              <a:t>Third level</a:t>
            </a:r>
          </a:p>
          <a:p>
            <a:pPr lvl="3"/>
            <a:r>
              <a:rPr lang="en-CA" noProof="0" dirty="0" smtClean="0"/>
              <a:t>Fourth level</a:t>
            </a:r>
          </a:p>
          <a:p>
            <a:pPr lvl="4"/>
            <a:r>
              <a:rPr lang="en-CA" noProof="0" dirty="0" smtClean="0"/>
              <a:t>Fifth level</a:t>
            </a:r>
            <a:endParaRPr lang="en-CA" noProof="0" dirty="0"/>
          </a:p>
        </p:txBody>
      </p:sp>
      <p:sp>
        <p:nvSpPr>
          <p:cNvPr id="6" name="Title 5"/>
          <p:cNvSpPr>
            <a:spLocks noGrp="1"/>
          </p:cNvSpPr>
          <p:nvPr>
            <p:ph type="title"/>
          </p:nvPr>
        </p:nvSpPr>
        <p:spPr/>
        <p:txBody>
          <a:bodyPr/>
          <a:lstStyle/>
          <a:p>
            <a:r>
              <a:rPr lang="en-US" smtClean="0"/>
              <a:t>Click to edit Master title style</a:t>
            </a:r>
            <a:endParaRPr lang="en-CA"/>
          </a:p>
        </p:txBody>
      </p:sp>
      <p:sp>
        <p:nvSpPr>
          <p:cNvPr id="5" name="Slide Number Placeholder 5"/>
          <p:cNvSpPr>
            <a:spLocks noGrp="1"/>
          </p:cNvSpPr>
          <p:nvPr>
            <p:ph type="sldNum" sz="quarter" idx="10"/>
          </p:nvPr>
        </p:nvSpPr>
        <p:spPr>
          <a:xfrm>
            <a:off x="3276031" y="6381861"/>
            <a:ext cx="2133230" cy="365040"/>
          </a:xfrm>
          <a:prstGeom prst="rect">
            <a:avLst/>
          </a:prstGeom>
        </p:spPr>
        <p:txBody>
          <a:bodyPr lIns="91431" tIns="45716" rIns="91431" bIns="45716"/>
          <a:lstStyle>
            <a:lvl1pPr algn="ctr" defTabSz="914308" fontAlgn="auto">
              <a:spcBef>
                <a:spcPts val="0"/>
              </a:spcBef>
              <a:spcAft>
                <a:spcPts val="0"/>
              </a:spcAft>
              <a:defRPr>
                <a:solidFill>
                  <a:srgbClr val="3333CC"/>
                </a:solidFill>
                <a:latin typeface="+mn-lt"/>
              </a:defRPr>
            </a:lvl1pPr>
          </a:lstStyle>
          <a:p>
            <a:pPr>
              <a:defRPr/>
            </a:pPr>
            <a:fld id="{EC37977E-219D-4D0A-A61A-CB5C4BB35986}" type="slidenum">
              <a:rPr lang="fr-CA">
                <a:ea typeface="+mn-ea"/>
              </a:rPr>
              <a:pPr>
                <a:defRPr/>
              </a:pPr>
              <a:t>‹#›</a:t>
            </a:fld>
            <a:endParaRPr lang="fr-CA" dirty="0">
              <a:ea typeface="+mn-e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1816" y="2057403"/>
            <a:ext cx="3983037" cy="394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7250" y="2057403"/>
            <a:ext cx="3983038" cy="394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noChangeArrowheads="1"/>
          </p:cNvSpPr>
          <p:nvPr>
            <p:ph type="dt" sz="half" idx="10"/>
          </p:nvPr>
        </p:nvSpPr>
        <p:spPr>
          <a:xfrm>
            <a:off x="457200" y="6251575"/>
            <a:ext cx="2133600" cy="476250"/>
          </a:xfrm>
          <a:prstGeom prst="rect">
            <a:avLst/>
          </a:prstGeom>
          <a:ln/>
        </p:spPr>
        <p:txBody>
          <a:bodyPr/>
          <a:lstStyle>
            <a:lvl1pPr>
              <a:defRPr/>
            </a:lvl1pPr>
          </a:lstStyle>
          <a:p>
            <a:pPr>
              <a:defRPr/>
            </a:pPr>
            <a:endParaRPr lang="en-US" dirty="0">
              <a:solidFill>
                <a:srgbClr val="FFFFFF"/>
              </a:solidFill>
            </a:endParaRPr>
          </a:p>
        </p:txBody>
      </p:sp>
      <p:sp>
        <p:nvSpPr>
          <p:cNvPr id="4" name="Slide Number Placeholder 3"/>
          <p:cNvSpPr>
            <a:spLocks noGrp="1" noChangeArrowheads="1"/>
          </p:cNvSpPr>
          <p:nvPr>
            <p:ph type="sldNum" sz="quarter" idx="11"/>
          </p:nvPr>
        </p:nvSpPr>
        <p:spPr>
          <a:xfrm>
            <a:off x="6553200" y="6248400"/>
            <a:ext cx="2133600" cy="476250"/>
          </a:xfrm>
          <a:prstGeom prst="rect">
            <a:avLst/>
          </a:prstGeom>
          <a:ln/>
        </p:spPr>
        <p:txBody>
          <a:bodyPr/>
          <a:lstStyle>
            <a:lvl1pPr>
              <a:defRPr/>
            </a:lvl1pPr>
          </a:lstStyle>
          <a:p>
            <a:pPr>
              <a:defRPr/>
            </a:pPr>
            <a:fld id="{F1FEE4BA-0668-4B40-AA4D-5C6F61E32161}" type="slidenum">
              <a:rPr lang="en-US">
                <a:solidFill>
                  <a:srgbClr val="FFFFFF"/>
                </a:solidFill>
              </a:rPr>
              <a:pPr>
                <a:defRPr/>
              </a:pPr>
              <a:t>‹#›</a:t>
            </a:fld>
            <a:endParaRPr lang="en-US" dirty="0">
              <a:solidFill>
                <a:srgbClr val="FFFFFF"/>
              </a:solidFill>
            </a:endParaRPr>
          </a:p>
        </p:txBody>
      </p:sp>
      <p:sp>
        <p:nvSpPr>
          <p:cNvPr id="5" name="Rectangle 14"/>
          <p:cNvSpPr>
            <a:spLocks noGrp="1" noChangeArrowheads="1"/>
          </p:cNvSpPr>
          <p:nvPr>
            <p:ph type="ftr" sz="quarter" idx="12"/>
          </p:nvPr>
        </p:nvSpPr>
        <p:spPr>
          <a:xfrm>
            <a:off x="3124200" y="6248400"/>
            <a:ext cx="2895600" cy="476250"/>
          </a:xfrm>
          <a:prstGeom prst="rect">
            <a:avLst/>
          </a:prstGeom>
          <a:ln/>
        </p:spPr>
        <p:txBody>
          <a:bodyPr/>
          <a:lstStyle>
            <a:lvl1pPr>
              <a:defRPr/>
            </a:lvl1pPr>
          </a:lstStyle>
          <a:p>
            <a:pPr>
              <a:defRPr/>
            </a:pPr>
            <a:endParaRPr lang="en-US" dirty="0">
              <a:solidFill>
                <a:srgbClr val="FFFFFF"/>
              </a:solidFill>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065" indent="0">
              <a:buNone/>
              <a:defRPr sz="2000" b="1"/>
            </a:lvl2pPr>
            <a:lvl3pPr marL="914124" indent="0">
              <a:buNone/>
              <a:defRPr sz="1800" b="1"/>
            </a:lvl3pPr>
            <a:lvl4pPr marL="1371189" indent="0">
              <a:buNone/>
              <a:defRPr sz="1600" b="1"/>
            </a:lvl4pPr>
            <a:lvl5pPr marL="1828251" indent="0">
              <a:buNone/>
              <a:defRPr sz="1600" b="1"/>
            </a:lvl5pPr>
            <a:lvl6pPr marL="2285316" indent="0">
              <a:buNone/>
              <a:defRPr sz="1600" b="1"/>
            </a:lvl6pPr>
            <a:lvl7pPr marL="2742375"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8"/>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065" indent="0">
              <a:buNone/>
              <a:defRPr sz="2000" b="1"/>
            </a:lvl2pPr>
            <a:lvl3pPr marL="914124" indent="0">
              <a:buNone/>
              <a:defRPr sz="1800" b="1"/>
            </a:lvl3pPr>
            <a:lvl4pPr marL="1371189" indent="0">
              <a:buNone/>
              <a:defRPr sz="1600" b="1"/>
            </a:lvl4pPr>
            <a:lvl5pPr marL="1828251" indent="0">
              <a:buNone/>
              <a:defRPr sz="1600" b="1"/>
            </a:lvl5pPr>
            <a:lvl6pPr marL="2285316" indent="0">
              <a:buNone/>
              <a:defRPr sz="1600" b="1"/>
            </a:lvl6pPr>
            <a:lvl7pPr marL="2742375"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8"/>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435103"/>
            <a:ext cx="3008313" cy="4691063"/>
          </a:xfrm>
        </p:spPr>
        <p:txBody>
          <a:bodyPr/>
          <a:lstStyle>
            <a:lvl1pPr marL="0" indent="0">
              <a:buNone/>
              <a:defRPr sz="1400"/>
            </a:lvl1pPr>
            <a:lvl2pPr marL="457065" indent="0">
              <a:buNone/>
              <a:defRPr sz="1200"/>
            </a:lvl2pPr>
            <a:lvl3pPr marL="914124" indent="0">
              <a:buNone/>
              <a:defRPr sz="1000"/>
            </a:lvl3pPr>
            <a:lvl4pPr marL="1371189" indent="0">
              <a:buNone/>
              <a:defRPr sz="900"/>
            </a:lvl4pPr>
            <a:lvl5pPr marL="1828251" indent="0">
              <a:buNone/>
              <a:defRPr sz="900"/>
            </a:lvl5pPr>
            <a:lvl6pPr marL="2285316" indent="0">
              <a:buNone/>
              <a:defRPr sz="900"/>
            </a:lvl6pPr>
            <a:lvl7pPr marL="2742375" indent="0">
              <a:buNone/>
              <a:defRPr sz="900"/>
            </a:lvl7pPr>
            <a:lvl8pPr marL="3199440" indent="0">
              <a:buNone/>
              <a:defRPr sz="900"/>
            </a:lvl8pPr>
            <a:lvl9pPr marL="3656503"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3"/>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8"/>
            <a:ext cx="5486400" cy="4114800"/>
          </a:xfrm>
        </p:spPr>
        <p:txBody>
          <a:bodyPr/>
          <a:lstStyle>
            <a:lvl1pPr marL="0" indent="0">
              <a:buNone/>
              <a:defRPr sz="3200"/>
            </a:lvl1pPr>
            <a:lvl2pPr marL="457065" indent="0">
              <a:buNone/>
              <a:defRPr sz="2800"/>
            </a:lvl2pPr>
            <a:lvl3pPr marL="914124" indent="0">
              <a:buNone/>
              <a:defRPr sz="2400"/>
            </a:lvl3pPr>
            <a:lvl4pPr marL="1371189" indent="0">
              <a:buNone/>
              <a:defRPr sz="2000"/>
            </a:lvl4pPr>
            <a:lvl5pPr marL="1828251" indent="0">
              <a:buNone/>
              <a:defRPr sz="2000"/>
            </a:lvl5pPr>
            <a:lvl6pPr marL="2285316" indent="0">
              <a:buNone/>
              <a:defRPr sz="2000"/>
            </a:lvl6pPr>
            <a:lvl7pPr marL="2742375" indent="0">
              <a:buNone/>
              <a:defRPr sz="2000"/>
            </a:lvl7pPr>
            <a:lvl8pPr marL="3199440" indent="0">
              <a:buNone/>
              <a:defRPr sz="2000"/>
            </a:lvl8pPr>
            <a:lvl9pPr marL="3656503"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065" indent="0">
              <a:buNone/>
              <a:defRPr sz="1200"/>
            </a:lvl2pPr>
            <a:lvl3pPr marL="914124" indent="0">
              <a:buNone/>
              <a:defRPr sz="1000"/>
            </a:lvl3pPr>
            <a:lvl4pPr marL="1371189" indent="0">
              <a:buNone/>
              <a:defRPr sz="900"/>
            </a:lvl4pPr>
            <a:lvl5pPr marL="1828251" indent="0">
              <a:buNone/>
              <a:defRPr sz="900"/>
            </a:lvl5pPr>
            <a:lvl6pPr marL="2285316" indent="0">
              <a:buNone/>
              <a:defRPr sz="900"/>
            </a:lvl6pPr>
            <a:lvl7pPr marL="2742375" indent="0">
              <a:buNone/>
              <a:defRPr sz="900"/>
            </a:lvl7pPr>
            <a:lvl8pPr marL="3199440" indent="0">
              <a:buNone/>
              <a:defRPr sz="900"/>
            </a:lvl8pPr>
            <a:lvl9pPr marL="3656503"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3.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image" Target="../media/image3.png"/><Relationship Id="rId5" Type="http://schemas.openxmlformats.org/officeDocument/2006/relationships/slideLayout" Target="../slideLayouts/slideLayout26.xml"/><Relationship Id="rId10" Type="http://schemas.openxmlformats.org/officeDocument/2006/relationships/theme" Target="../theme/theme3.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image" Target="../media/image3.png"/><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theme" Target="../theme/theme4.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8" descr="template power point_inside"/>
          <p:cNvPicPr>
            <a:picLocks noChangeAspect="1" noChangeArrowheads="1"/>
          </p:cNvPicPr>
          <p:nvPr/>
        </p:nvPicPr>
        <p:blipFill>
          <a:blip r:embed="rId13" cstate="print"/>
          <a:srcRect/>
          <a:stretch>
            <a:fillRect/>
          </a:stretch>
        </p:blipFill>
        <p:spPr bwMode="auto">
          <a:xfrm>
            <a:off x="0" y="128591"/>
            <a:ext cx="9144000" cy="6650037"/>
          </a:xfrm>
          <a:prstGeom prst="rect">
            <a:avLst/>
          </a:prstGeom>
          <a:noFill/>
          <a:ln w="9525">
            <a:noFill/>
            <a:miter lim="800000"/>
            <a:headEnd/>
            <a:tailEnd/>
          </a:ln>
        </p:spPr>
      </p:pic>
      <p:sp>
        <p:nvSpPr>
          <p:cNvPr id="1027" name="Rectangle 16"/>
          <p:cNvSpPr>
            <a:spLocks noGrp="1" noChangeArrowheads="1"/>
          </p:cNvSpPr>
          <p:nvPr>
            <p:ph type="title"/>
          </p:nvPr>
        </p:nvSpPr>
        <p:spPr bwMode="auto">
          <a:xfrm>
            <a:off x="3" y="766763"/>
            <a:ext cx="8631238" cy="1143000"/>
          </a:xfrm>
          <a:prstGeom prst="rect">
            <a:avLst/>
          </a:prstGeom>
          <a:noFill/>
          <a:ln w="9525">
            <a:noFill/>
            <a:miter lim="800000"/>
            <a:headEnd/>
            <a:tailEnd/>
          </a:ln>
        </p:spPr>
        <p:txBody>
          <a:bodyPr vert="horz" wrap="square" lIns="91413" tIns="45708" rIns="91413" bIns="45708" numCol="1" anchor="ctr" anchorCtr="0" compatLnSpc="1">
            <a:prstTxWarp prst="textNoShape">
              <a:avLst/>
            </a:prstTxWarp>
          </a:bodyPr>
          <a:lstStyle/>
          <a:p>
            <a:pPr lvl="0"/>
            <a:r>
              <a:rPr lang="en-US" smtClean="0"/>
              <a:t>Click to edit Master title style</a:t>
            </a:r>
          </a:p>
        </p:txBody>
      </p:sp>
      <p:sp>
        <p:nvSpPr>
          <p:cNvPr id="1028" name="Rectangle 17"/>
          <p:cNvSpPr>
            <a:spLocks noGrp="1" noChangeArrowheads="1"/>
          </p:cNvSpPr>
          <p:nvPr>
            <p:ph type="body" idx="1"/>
          </p:nvPr>
        </p:nvSpPr>
        <p:spPr bwMode="auto">
          <a:xfrm>
            <a:off x="531816" y="2057403"/>
            <a:ext cx="8118475" cy="3946525"/>
          </a:xfrm>
          <a:prstGeom prst="rect">
            <a:avLst/>
          </a:prstGeom>
          <a:noFill/>
          <a:ln w="9525">
            <a:noFill/>
            <a:miter lim="800000"/>
            <a:headEnd/>
            <a:tailEnd/>
          </a:ln>
        </p:spPr>
        <p:txBody>
          <a:bodyPr vert="horz" wrap="square" lIns="91413" tIns="45708" rIns="91413" bIns="4570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52" name="Text Box 28"/>
          <p:cNvSpPr txBox="1">
            <a:spLocks noChangeArrowheads="1"/>
          </p:cNvSpPr>
          <p:nvPr/>
        </p:nvSpPr>
        <p:spPr bwMode="auto">
          <a:xfrm>
            <a:off x="8340728" y="6284913"/>
            <a:ext cx="504825" cy="366712"/>
          </a:xfrm>
          <a:prstGeom prst="rect">
            <a:avLst/>
          </a:prstGeom>
          <a:noFill/>
          <a:ln w="9525">
            <a:noFill/>
            <a:miter lim="800000"/>
            <a:headEnd/>
            <a:tailEnd/>
          </a:ln>
          <a:effectLst/>
        </p:spPr>
        <p:txBody>
          <a:bodyPr lIns="91413" tIns="45708" rIns="91413" bIns="45708">
            <a:spAutoFit/>
          </a:bodyPr>
          <a:lstStyle/>
          <a:p>
            <a:pPr algn="ctr">
              <a:spcBef>
                <a:spcPct val="50000"/>
              </a:spcBef>
              <a:defRPr/>
            </a:pPr>
            <a:fld id="{6C7A3A2A-9EBA-408C-A278-B56AC48C2BBB}" type="slidenum">
              <a:rPr lang="en-CA">
                <a:solidFill>
                  <a:schemeClr val="bg1"/>
                </a:solidFill>
              </a:rPr>
              <a:pPr algn="ctr">
                <a:spcBef>
                  <a:spcPct val="50000"/>
                </a:spcBef>
                <a:defRPr/>
              </a:pPr>
              <a:t>‹#›</a:t>
            </a:fld>
            <a:endParaRPr lang="en-CA"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4044"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marL="444365" indent="-444365" algn="l" rtl="0" eaLnBrk="0" fontAlgn="base" hangingPunct="0">
        <a:spcBef>
          <a:spcPct val="0"/>
        </a:spcBef>
        <a:spcAft>
          <a:spcPct val="0"/>
        </a:spcAft>
        <a:defRPr sz="3600" b="1">
          <a:solidFill>
            <a:srgbClr val="0065BD"/>
          </a:solidFill>
          <a:latin typeface="+mj-lt"/>
          <a:ea typeface="ＭＳ Ｐゴシック" charset="0"/>
          <a:cs typeface="ＭＳ Ｐゴシック" charset="0"/>
        </a:defRPr>
      </a:lvl1pPr>
      <a:lvl2pPr marL="444365" indent="-444365" algn="l" rtl="0" eaLnBrk="0" fontAlgn="base" hangingPunct="0">
        <a:spcBef>
          <a:spcPct val="0"/>
        </a:spcBef>
        <a:spcAft>
          <a:spcPct val="0"/>
        </a:spcAft>
        <a:defRPr sz="3600" b="1">
          <a:solidFill>
            <a:srgbClr val="0065BD"/>
          </a:solidFill>
          <a:latin typeface="Arial" charset="0"/>
          <a:ea typeface="ＭＳ Ｐゴシック" charset="0"/>
          <a:cs typeface="ＭＳ Ｐゴシック" charset="0"/>
        </a:defRPr>
      </a:lvl2pPr>
      <a:lvl3pPr marL="444365" indent="-444365" algn="l" rtl="0" eaLnBrk="0" fontAlgn="base" hangingPunct="0">
        <a:spcBef>
          <a:spcPct val="0"/>
        </a:spcBef>
        <a:spcAft>
          <a:spcPct val="0"/>
        </a:spcAft>
        <a:defRPr sz="3600" b="1">
          <a:solidFill>
            <a:srgbClr val="0065BD"/>
          </a:solidFill>
          <a:latin typeface="Arial" charset="0"/>
          <a:ea typeface="ＭＳ Ｐゴシック" charset="0"/>
          <a:cs typeface="ＭＳ Ｐゴシック" charset="0"/>
        </a:defRPr>
      </a:lvl3pPr>
      <a:lvl4pPr marL="444365" indent="-444365" algn="l" rtl="0" eaLnBrk="0" fontAlgn="base" hangingPunct="0">
        <a:spcBef>
          <a:spcPct val="0"/>
        </a:spcBef>
        <a:spcAft>
          <a:spcPct val="0"/>
        </a:spcAft>
        <a:defRPr sz="3600" b="1">
          <a:solidFill>
            <a:srgbClr val="0065BD"/>
          </a:solidFill>
          <a:latin typeface="Arial" charset="0"/>
          <a:ea typeface="ＭＳ Ｐゴシック" charset="0"/>
          <a:cs typeface="ＭＳ Ｐゴシック" charset="0"/>
        </a:defRPr>
      </a:lvl4pPr>
      <a:lvl5pPr marL="444365" indent="-444365" algn="l" rtl="0" eaLnBrk="0" fontAlgn="base" hangingPunct="0">
        <a:spcBef>
          <a:spcPct val="0"/>
        </a:spcBef>
        <a:spcAft>
          <a:spcPct val="0"/>
        </a:spcAft>
        <a:defRPr sz="3600" b="1">
          <a:solidFill>
            <a:srgbClr val="0065BD"/>
          </a:solidFill>
          <a:latin typeface="Arial" charset="0"/>
          <a:ea typeface="ＭＳ Ｐゴシック" charset="0"/>
          <a:cs typeface="ＭＳ Ｐゴシック" charset="0"/>
        </a:defRPr>
      </a:lvl5pPr>
      <a:lvl6pPr marL="901430" algn="l" rtl="0" fontAlgn="base">
        <a:spcBef>
          <a:spcPct val="0"/>
        </a:spcBef>
        <a:spcAft>
          <a:spcPct val="0"/>
        </a:spcAft>
        <a:defRPr sz="3600" b="1">
          <a:solidFill>
            <a:srgbClr val="0065BD"/>
          </a:solidFill>
          <a:latin typeface="Arial" charset="0"/>
        </a:defRPr>
      </a:lvl6pPr>
      <a:lvl7pPr marL="1358492" algn="l" rtl="0" fontAlgn="base">
        <a:spcBef>
          <a:spcPct val="0"/>
        </a:spcBef>
        <a:spcAft>
          <a:spcPct val="0"/>
        </a:spcAft>
        <a:defRPr sz="3600" b="1">
          <a:solidFill>
            <a:srgbClr val="0065BD"/>
          </a:solidFill>
          <a:latin typeface="Arial" charset="0"/>
        </a:defRPr>
      </a:lvl7pPr>
      <a:lvl8pPr marL="1815557" algn="l" rtl="0" fontAlgn="base">
        <a:spcBef>
          <a:spcPct val="0"/>
        </a:spcBef>
        <a:spcAft>
          <a:spcPct val="0"/>
        </a:spcAft>
        <a:defRPr sz="3600" b="1">
          <a:solidFill>
            <a:srgbClr val="0065BD"/>
          </a:solidFill>
          <a:latin typeface="Arial" charset="0"/>
        </a:defRPr>
      </a:lvl8pPr>
      <a:lvl9pPr marL="2272616" algn="l" rtl="0" fontAlgn="base">
        <a:spcBef>
          <a:spcPct val="0"/>
        </a:spcBef>
        <a:spcAft>
          <a:spcPct val="0"/>
        </a:spcAft>
        <a:defRPr sz="3600" b="1">
          <a:solidFill>
            <a:srgbClr val="0065BD"/>
          </a:solidFill>
          <a:latin typeface="Arial" charset="0"/>
        </a:defRPr>
      </a:lvl9pPr>
    </p:titleStyle>
    <p:bodyStyle>
      <a:lvl1pPr marL="342795" indent="-342795" algn="l" rtl="0" eaLnBrk="0" fontAlgn="base" hangingPunct="0">
        <a:spcBef>
          <a:spcPct val="20000"/>
        </a:spcBef>
        <a:spcAft>
          <a:spcPct val="0"/>
        </a:spcAft>
        <a:buChar char="•"/>
        <a:defRPr sz="2400">
          <a:solidFill>
            <a:schemeClr val="tx1"/>
          </a:solidFill>
          <a:latin typeface="+mn-lt"/>
          <a:ea typeface="ＭＳ Ｐゴシック" charset="0"/>
          <a:cs typeface="ＭＳ Ｐゴシック" charset="0"/>
        </a:defRPr>
      </a:lvl1pPr>
      <a:lvl2pPr marL="742725" indent="-285666" algn="l" rtl="0" eaLnBrk="0" fontAlgn="base" hangingPunct="0">
        <a:spcBef>
          <a:spcPct val="20000"/>
        </a:spcBef>
        <a:spcAft>
          <a:spcPct val="0"/>
        </a:spcAft>
        <a:buChar char="–"/>
        <a:defRPr sz="2400">
          <a:solidFill>
            <a:schemeClr val="tx1"/>
          </a:solidFill>
          <a:latin typeface="+mn-lt"/>
          <a:ea typeface="ＭＳ Ｐゴシック" charset="0"/>
        </a:defRPr>
      </a:lvl2pPr>
      <a:lvl3pPr marL="1142655" indent="-228531" algn="l" rtl="0" eaLnBrk="0" fontAlgn="base" hangingPunct="0">
        <a:spcBef>
          <a:spcPct val="20000"/>
        </a:spcBef>
        <a:spcAft>
          <a:spcPct val="0"/>
        </a:spcAft>
        <a:buChar char="•"/>
        <a:defRPr sz="2400">
          <a:solidFill>
            <a:schemeClr val="tx1"/>
          </a:solidFill>
          <a:latin typeface="+mn-lt"/>
          <a:ea typeface="ＭＳ Ｐゴシック" charset="0"/>
        </a:defRPr>
      </a:lvl3pPr>
      <a:lvl4pPr marL="1599720" indent="-228531" algn="l" rtl="0" eaLnBrk="0" fontAlgn="base" hangingPunct="0">
        <a:spcBef>
          <a:spcPct val="20000"/>
        </a:spcBef>
        <a:spcAft>
          <a:spcPct val="0"/>
        </a:spcAft>
        <a:buChar char="–"/>
        <a:defRPr sz="2400">
          <a:solidFill>
            <a:schemeClr val="tx1"/>
          </a:solidFill>
          <a:latin typeface="+mn-lt"/>
          <a:ea typeface="ＭＳ Ｐゴシック" charset="0"/>
        </a:defRPr>
      </a:lvl4pPr>
      <a:lvl5pPr marL="2056784" indent="-228531" algn="l" rtl="0" eaLnBrk="0" fontAlgn="base" hangingPunct="0">
        <a:spcBef>
          <a:spcPct val="20000"/>
        </a:spcBef>
        <a:spcAft>
          <a:spcPct val="0"/>
        </a:spcAft>
        <a:buChar char="»"/>
        <a:defRPr sz="2400">
          <a:solidFill>
            <a:schemeClr val="tx1"/>
          </a:solidFill>
          <a:latin typeface="+mn-lt"/>
          <a:ea typeface="ＭＳ Ｐゴシック" charset="0"/>
        </a:defRPr>
      </a:lvl5pPr>
      <a:lvl6pPr marL="2513844" indent="-228531" algn="l" rtl="0" fontAlgn="base">
        <a:spcBef>
          <a:spcPct val="20000"/>
        </a:spcBef>
        <a:spcAft>
          <a:spcPct val="0"/>
        </a:spcAft>
        <a:buChar char="»"/>
        <a:defRPr sz="2400">
          <a:solidFill>
            <a:schemeClr val="tx1"/>
          </a:solidFill>
          <a:latin typeface="+mn-lt"/>
        </a:defRPr>
      </a:lvl6pPr>
      <a:lvl7pPr marL="2970909" indent="-228531" algn="l" rtl="0" fontAlgn="base">
        <a:spcBef>
          <a:spcPct val="20000"/>
        </a:spcBef>
        <a:spcAft>
          <a:spcPct val="0"/>
        </a:spcAft>
        <a:buChar char="»"/>
        <a:defRPr sz="2400">
          <a:solidFill>
            <a:schemeClr val="tx1"/>
          </a:solidFill>
          <a:latin typeface="+mn-lt"/>
        </a:defRPr>
      </a:lvl7pPr>
      <a:lvl8pPr marL="3427971" indent="-228531" algn="l" rtl="0" fontAlgn="base">
        <a:spcBef>
          <a:spcPct val="20000"/>
        </a:spcBef>
        <a:spcAft>
          <a:spcPct val="0"/>
        </a:spcAft>
        <a:buChar char="»"/>
        <a:defRPr sz="2400">
          <a:solidFill>
            <a:schemeClr val="tx1"/>
          </a:solidFill>
          <a:latin typeface="+mn-lt"/>
        </a:defRPr>
      </a:lvl8pPr>
      <a:lvl9pPr marL="3885036" indent="-228531"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124" rtl="0" eaLnBrk="1" latinLnBrk="0" hangingPunct="1">
        <a:defRPr sz="1800" kern="1200">
          <a:solidFill>
            <a:schemeClr val="tx1"/>
          </a:solidFill>
          <a:latin typeface="+mn-lt"/>
          <a:ea typeface="+mn-ea"/>
          <a:cs typeface="+mn-cs"/>
        </a:defRPr>
      </a:lvl1pPr>
      <a:lvl2pPr marL="457065" algn="l" defTabSz="914124" rtl="0" eaLnBrk="1" latinLnBrk="0" hangingPunct="1">
        <a:defRPr sz="1800" kern="1200">
          <a:solidFill>
            <a:schemeClr val="tx1"/>
          </a:solidFill>
          <a:latin typeface="+mn-lt"/>
          <a:ea typeface="+mn-ea"/>
          <a:cs typeface="+mn-cs"/>
        </a:defRPr>
      </a:lvl2pPr>
      <a:lvl3pPr marL="914124" algn="l" defTabSz="914124" rtl="0" eaLnBrk="1" latinLnBrk="0" hangingPunct="1">
        <a:defRPr sz="1800" kern="1200">
          <a:solidFill>
            <a:schemeClr val="tx1"/>
          </a:solidFill>
          <a:latin typeface="+mn-lt"/>
          <a:ea typeface="+mn-ea"/>
          <a:cs typeface="+mn-cs"/>
        </a:defRPr>
      </a:lvl3pPr>
      <a:lvl4pPr marL="1371189" algn="l" defTabSz="914124" rtl="0" eaLnBrk="1" latinLnBrk="0" hangingPunct="1">
        <a:defRPr sz="1800" kern="1200">
          <a:solidFill>
            <a:schemeClr val="tx1"/>
          </a:solidFill>
          <a:latin typeface="+mn-lt"/>
          <a:ea typeface="+mn-ea"/>
          <a:cs typeface="+mn-cs"/>
        </a:defRPr>
      </a:lvl4pPr>
      <a:lvl5pPr marL="1828251" algn="l" defTabSz="914124" rtl="0" eaLnBrk="1" latinLnBrk="0" hangingPunct="1">
        <a:defRPr sz="1800" kern="1200">
          <a:solidFill>
            <a:schemeClr val="tx1"/>
          </a:solidFill>
          <a:latin typeface="+mn-lt"/>
          <a:ea typeface="+mn-ea"/>
          <a:cs typeface="+mn-cs"/>
        </a:defRPr>
      </a:lvl5pPr>
      <a:lvl6pPr marL="2285316" algn="l" defTabSz="914124" rtl="0" eaLnBrk="1" latinLnBrk="0" hangingPunct="1">
        <a:defRPr sz="1800" kern="1200">
          <a:solidFill>
            <a:schemeClr val="tx1"/>
          </a:solidFill>
          <a:latin typeface="+mn-lt"/>
          <a:ea typeface="+mn-ea"/>
          <a:cs typeface="+mn-cs"/>
        </a:defRPr>
      </a:lvl6pPr>
      <a:lvl7pPr marL="2742375" algn="l" defTabSz="914124" rtl="0" eaLnBrk="1" latinLnBrk="0" hangingPunct="1">
        <a:defRPr sz="1800" kern="1200">
          <a:solidFill>
            <a:schemeClr val="tx1"/>
          </a:solidFill>
          <a:latin typeface="+mn-lt"/>
          <a:ea typeface="+mn-ea"/>
          <a:cs typeface="+mn-cs"/>
        </a:defRPr>
      </a:lvl7pPr>
      <a:lvl8pPr marL="3199440" algn="l" defTabSz="914124" rtl="0" eaLnBrk="1" latinLnBrk="0" hangingPunct="1">
        <a:defRPr sz="1800" kern="1200">
          <a:solidFill>
            <a:schemeClr val="tx1"/>
          </a:solidFill>
          <a:latin typeface="+mn-lt"/>
          <a:ea typeface="+mn-ea"/>
          <a:cs typeface="+mn-cs"/>
        </a:defRPr>
      </a:lvl8pPr>
      <a:lvl9pPr marL="3656503" algn="l" defTabSz="91412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Rectangle 12"/>
          <p:cNvSpPr/>
          <p:nvPr/>
        </p:nvSpPr>
        <p:spPr bwMode="auto">
          <a:xfrm>
            <a:off x="0" y="620573"/>
            <a:ext cx="9144000" cy="73008"/>
          </a:xfrm>
          <a:prstGeom prst="rect">
            <a:avLst/>
          </a:prstGeom>
          <a:gradFill flip="none" rotWithShape="1">
            <a:gsLst>
              <a:gs pos="46000">
                <a:srgbClr val="0574AD"/>
              </a:gs>
              <a:gs pos="100000">
                <a:srgbClr val="3AB9E7"/>
              </a:gs>
            </a:gsLst>
            <a:lin ang="10800000" scaled="1"/>
            <a:tileRect/>
          </a:gradFill>
          <a:ln>
            <a:noFill/>
          </a:ln>
          <a:effectLst>
            <a:outerShdw blurRad="50800" dist="38100" dir="2700000" algn="tl" rotWithShape="0">
              <a:prstClr val="black">
                <a:alpha val="40000"/>
              </a:prstClr>
            </a:outerShdw>
          </a:effectLst>
        </p:spPr>
        <p:txBody>
          <a:bodyPr wrap="none" lIns="91404" tIns="45704" rIns="91404" bIns="45704" anchor="ctr"/>
          <a:lstStyle/>
          <a:p>
            <a:pPr algn="ctr" defTabSz="914032">
              <a:defRPr/>
            </a:pPr>
            <a:endParaRPr lang="en-CA" dirty="0">
              <a:solidFill>
                <a:srgbClr val="94AF68"/>
              </a:solidFill>
              <a:latin typeface="Arial Narrow"/>
              <a:ea typeface="+mn-ea"/>
              <a:cs typeface="Arial" charset="0"/>
            </a:endParaRPr>
          </a:p>
        </p:txBody>
      </p:sp>
      <p:sp>
        <p:nvSpPr>
          <p:cNvPr id="1027" name="Rectangle 4"/>
          <p:cNvSpPr>
            <a:spLocks noGrp="1" noChangeArrowheads="1"/>
          </p:cNvSpPr>
          <p:nvPr>
            <p:ph type="body" idx="1"/>
          </p:nvPr>
        </p:nvSpPr>
        <p:spPr bwMode="auto">
          <a:xfrm>
            <a:off x="395223" y="815790"/>
            <a:ext cx="8351975" cy="418844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3"/>
          <p:cNvSpPr>
            <a:spLocks noGrp="1" noChangeArrowheads="1"/>
          </p:cNvSpPr>
          <p:nvPr>
            <p:ph type="title"/>
          </p:nvPr>
        </p:nvSpPr>
        <p:spPr bwMode="auto">
          <a:xfrm>
            <a:off x="684094" y="117451"/>
            <a:ext cx="7920250" cy="477727"/>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22" name="TextBox 21"/>
          <p:cNvSpPr txBox="1"/>
          <p:nvPr/>
        </p:nvSpPr>
        <p:spPr>
          <a:xfrm>
            <a:off x="8736084" y="57140"/>
            <a:ext cx="338518" cy="276981"/>
          </a:xfrm>
          <a:prstGeom prst="rect">
            <a:avLst/>
          </a:prstGeom>
          <a:noFill/>
        </p:spPr>
        <p:txBody>
          <a:bodyPr wrap="none" lIns="91395" tIns="45699" rIns="91395" bIns="45699">
            <a:spAutoFit/>
          </a:bodyPr>
          <a:lstStyle/>
          <a:p>
            <a:pPr fontAlgn="auto">
              <a:spcBef>
                <a:spcPts val="0"/>
              </a:spcBef>
              <a:spcAft>
                <a:spcPts val="0"/>
              </a:spcAft>
              <a:defRPr/>
            </a:pPr>
            <a:fld id="{34D9B1EC-2968-4A6D-9156-F4F05346269F}" type="slidenum">
              <a:rPr lang="en-CA" sz="1200" b="1">
                <a:solidFill>
                  <a:srgbClr val="FFFFFF"/>
                </a:solidFill>
                <a:latin typeface="Arial Narrow"/>
                <a:ea typeface="+mn-ea"/>
              </a:rPr>
              <a:pPr fontAlgn="auto">
                <a:spcBef>
                  <a:spcPts val="0"/>
                </a:spcBef>
                <a:spcAft>
                  <a:spcPts val="0"/>
                </a:spcAft>
                <a:defRPr/>
              </a:pPr>
              <a:t>‹#›</a:t>
            </a:fld>
            <a:endParaRPr lang="en-CA" sz="1200" b="1" dirty="0">
              <a:solidFill>
                <a:srgbClr val="FFFFFF"/>
              </a:solidFill>
              <a:latin typeface="Arial Narrow"/>
              <a:ea typeface="+mn-ea"/>
            </a:endParaRPr>
          </a:p>
        </p:txBody>
      </p:sp>
      <p:pic>
        <p:nvPicPr>
          <p:cNvPr id="1030" name="Picture 17"/>
          <p:cNvPicPr>
            <a:picLocks noChangeAspect="1" noChangeArrowheads="1"/>
          </p:cNvPicPr>
          <p:nvPr/>
        </p:nvPicPr>
        <p:blipFill>
          <a:blip r:embed="rId12" cstate="print"/>
          <a:stretch>
            <a:fillRect/>
          </a:stretch>
        </p:blipFill>
        <p:spPr bwMode="auto">
          <a:xfrm>
            <a:off x="107935" y="117448"/>
            <a:ext cx="396806" cy="431700"/>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21" name="TextBox 20"/>
          <p:cNvSpPr txBox="1"/>
          <p:nvPr/>
        </p:nvSpPr>
        <p:spPr>
          <a:xfrm>
            <a:off x="8604344" y="6524706"/>
            <a:ext cx="503150" cy="307904"/>
          </a:xfrm>
          <a:prstGeom prst="rect">
            <a:avLst/>
          </a:prstGeom>
          <a:noFill/>
        </p:spPr>
        <p:txBody>
          <a:bodyPr lIns="91395" tIns="45699" rIns="91395" bIns="45699" anchor="ctr">
            <a:spAutoFit/>
          </a:bodyPr>
          <a:lstStyle/>
          <a:p>
            <a:pPr algn="ctr">
              <a:defRPr/>
            </a:pPr>
            <a:fld id="{7640988E-67E6-411D-BA37-70DAB207A680}" type="slidenum">
              <a:rPr lang="en-CA" sz="1400">
                <a:solidFill>
                  <a:srgbClr val="0574AD"/>
                </a:solidFill>
                <a:latin typeface="Arial" charset="0"/>
                <a:ea typeface="+mn-ea"/>
              </a:rPr>
              <a:pPr algn="ctr">
                <a:defRPr/>
              </a:pPr>
              <a:t>‹#›</a:t>
            </a:fld>
            <a:endParaRPr lang="en-CA" sz="1400" dirty="0">
              <a:solidFill>
                <a:srgbClr val="0574AD"/>
              </a:solidFill>
              <a:latin typeface="Arial" charset="0"/>
              <a:ea typeface="+mn-ea"/>
            </a:endParaRPr>
          </a:p>
        </p:txBody>
      </p:sp>
    </p:spTree>
  </p:cSld>
  <p:clrMap bg1="lt1" tx1="dk1" bg2="lt2" tx2="dk2" accent1="accent1" accent2="accent2" accent3="accent3" accent4="accent4" accent5="accent5" accent6="accent6" hlink="hlink" folHlink="folHlink"/>
  <p:sldLayoutIdLst>
    <p:sldLayoutId id="2147484053" r:id="rId1"/>
    <p:sldLayoutId id="2147484054" r:id="rId2"/>
    <p:sldLayoutId id="2147484055" r:id="rId3"/>
    <p:sldLayoutId id="2147484056" r:id="rId4"/>
    <p:sldLayoutId id="2147484057" r:id="rId5"/>
    <p:sldLayoutId id="2147484058" r:id="rId6"/>
    <p:sldLayoutId id="2147484059" r:id="rId7"/>
    <p:sldLayoutId id="2147484060" r:id="rId8"/>
    <p:sldLayoutId id="2147484061" r:id="rId9"/>
    <p:sldLayoutId id="2147484062" r:id="rId10"/>
  </p:sldLayoutIdLst>
  <p:hf hdr="0" ftr="0" dt="0"/>
  <p:txStyles>
    <p:titleStyle>
      <a:lvl1pPr algn="l" rtl="0" eaLnBrk="0" fontAlgn="base" hangingPunct="0">
        <a:spcBef>
          <a:spcPct val="0"/>
        </a:spcBef>
        <a:spcAft>
          <a:spcPct val="0"/>
        </a:spcAft>
        <a:defRPr sz="2400" b="1">
          <a:solidFill>
            <a:srgbClr val="0574AD"/>
          </a:solidFill>
          <a:effectLst>
            <a:outerShdw blurRad="50800" dist="38100" dir="2700000" algn="tl" rotWithShape="0">
              <a:prstClr val="black">
                <a:alpha val="40000"/>
              </a:prstClr>
            </a:outerShdw>
          </a:effectLst>
          <a:latin typeface="+mj-lt"/>
          <a:ea typeface="+mj-ea"/>
          <a:cs typeface="+mj-cs"/>
        </a:defRPr>
      </a:lvl1pPr>
      <a:lvl2pPr algn="l" rtl="0" eaLnBrk="0" fontAlgn="base" hangingPunct="0">
        <a:spcBef>
          <a:spcPct val="0"/>
        </a:spcBef>
        <a:spcAft>
          <a:spcPct val="0"/>
        </a:spcAft>
        <a:defRPr sz="2400" b="1">
          <a:solidFill>
            <a:srgbClr val="0574AD"/>
          </a:solidFill>
          <a:latin typeface="Arial" charset="0"/>
        </a:defRPr>
      </a:lvl2pPr>
      <a:lvl3pPr algn="l" rtl="0" eaLnBrk="0" fontAlgn="base" hangingPunct="0">
        <a:spcBef>
          <a:spcPct val="0"/>
        </a:spcBef>
        <a:spcAft>
          <a:spcPct val="0"/>
        </a:spcAft>
        <a:defRPr sz="2400" b="1">
          <a:solidFill>
            <a:srgbClr val="0574AD"/>
          </a:solidFill>
          <a:latin typeface="Arial" charset="0"/>
        </a:defRPr>
      </a:lvl3pPr>
      <a:lvl4pPr algn="l" rtl="0" eaLnBrk="0" fontAlgn="base" hangingPunct="0">
        <a:spcBef>
          <a:spcPct val="0"/>
        </a:spcBef>
        <a:spcAft>
          <a:spcPct val="0"/>
        </a:spcAft>
        <a:defRPr sz="2400" b="1">
          <a:solidFill>
            <a:srgbClr val="0574AD"/>
          </a:solidFill>
          <a:latin typeface="Arial" charset="0"/>
        </a:defRPr>
      </a:lvl4pPr>
      <a:lvl5pPr algn="l" rtl="0" eaLnBrk="0" fontAlgn="base" hangingPunct="0">
        <a:spcBef>
          <a:spcPct val="0"/>
        </a:spcBef>
        <a:spcAft>
          <a:spcPct val="0"/>
        </a:spcAft>
        <a:defRPr sz="2400" b="1">
          <a:solidFill>
            <a:srgbClr val="0574AD"/>
          </a:solidFill>
          <a:latin typeface="Arial" charset="0"/>
        </a:defRPr>
      </a:lvl5pPr>
      <a:lvl6pPr marL="457020" algn="l" rtl="0" eaLnBrk="1" fontAlgn="base" hangingPunct="1">
        <a:spcBef>
          <a:spcPct val="0"/>
        </a:spcBef>
        <a:spcAft>
          <a:spcPct val="0"/>
        </a:spcAft>
        <a:defRPr sz="2800">
          <a:solidFill>
            <a:srgbClr val="CC9915"/>
          </a:solidFill>
          <a:latin typeface="Arial Black" pitchFamily="34" charset="0"/>
        </a:defRPr>
      </a:lvl6pPr>
      <a:lvl7pPr marL="914032" algn="l" rtl="0" eaLnBrk="1" fontAlgn="base" hangingPunct="1">
        <a:spcBef>
          <a:spcPct val="0"/>
        </a:spcBef>
        <a:spcAft>
          <a:spcPct val="0"/>
        </a:spcAft>
        <a:defRPr sz="2800">
          <a:solidFill>
            <a:srgbClr val="CC9915"/>
          </a:solidFill>
          <a:latin typeface="Arial Black" pitchFamily="34" charset="0"/>
        </a:defRPr>
      </a:lvl7pPr>
      <a:lvl8pPr marL="1371052" algn="l" rtl="0" eaLnBrk="1" fontAlgn="base" hangingPunct="1">
        <a:spcBef>
          <a:spcPct val="0"/>
        </a:spcBef>
        <a:spcAft>
          <a:spcPct val="0"/>
        </a:spcAft>
        <a:defRPr sz="2800">
          <a:solidFill>
            <a:srgbClr val="CC9915"/>
          </a:solidFill>
          <a:latin typeface="Arial Black" pitchFamily="34" charset="0"/>
        </a:defRPr>
      </a:lvl8pPr>
      <a:lvl9pPr marL="1828068" algn="l" rtl="0" eaLnBrk="1" fontAlgn="base" hangingPunct="1">
        <a:spcBef>
          <a:spcPct val="0"/>
        </a:spcBef>
        <a:spcAft>
          <a:spcPct val="0"/>
        </a:spcAft>
        <a:defRPr sz="2800">
          <a:solidFill>
            <a:srgbClr val="CC9915"/>
          </a:solidFill>
          <a:latin typeface="Arial Black" pitchFamily="34" charset="0"/>
        </a:defRPr>
      </a:lvl9pPr>
    </p:titleStyle>
    <p:bodyStyle>
      <a:lvl1pPr marL="342726" indent="-342726" algn="l" rtl="0" eaLnBrk="0" fontAlgn="base" hangingPunct="0">
        <a:spcBef>
          <a:spcPct val="20000"/>
        </a:spcBef>
        <a:spcAft>
          <a:spcPct val="0"/>
        </a:spcAft>
        <a:buChar char="•"/>
        <a:defRPr sz="2400">
          <a:solidFill>
            <a:srgbClr val="262626"/>
          </a:solidFill>
          <a:latin typeface="+mn-lt"/>
          <a:ea typeface="+mn-ea"/>
          <a:cs typeface="+mn-cs"/>
        </a:defRPr>
      </a:lvl1pPr>
      <a:lvl2pPr marL="742576" indent="-285609" algn="l" rtl="0" eaLnBrk="0" fontAlgn="base" hangingPunct="0">
        <a:spcBef>
          <a:spcPct val="20000"/>
        </a:spcBef>
        <a:spcAft>
          <a:spcPct val="0"/>
        </a:spcAft>
        <a:buFont typeface="Arial" charset="0"/>
        <a:buChar char="•"/>
        <a:defRPr sz="2000">
          <a:solidFill>
            <a:srgbClr val="262626"/>
          </a:solidFill>
          <a:latin typeface="+mn-lt"/>
        </a:defRPr>
      </a:lvl2pPr>
      <a:lvl3pPr marL="1142426" indent="-228485" algn="l" rtl="0" eaLnBrk="0" fontAlgn="base" hangingPunct="0">
        <a:spcBef>
          <a:spcPct val="20000"/>
        </a:spcBef>
        <a:spcAft>
          <a:spcPct val="0"/>
        </a:spcAft>
        <a:buFont typeface="Arial" charset="0"/>
        <a:buChar char="•"/>
        <a:defRPr sz="1600">
          <a:solidFill>
            <a:srgbClr val="262626"/>
          </a:solidFill>
          <a:latin typeface="+mn-lt"/>
        </a:defRPr>
      </a:lvl3pPr>
      <a:lvl4pPr marL="1599400" indent="-228485" algn="l" rtl="0" eaLnBrk="0" fontAlgn="base" hangingPunct="0">
        <a:spcBef>
          <a:spcPct val="20000"/>
        </a:spcBef>
        <a:spcAft>
          <a:spcPct val="0"/>
        </a:spcAft>
        <a:buFont typeface="Arial" charset="0"/>
        <a:buChar char="•"/>
        <a:defRPr sz="1400">
          <a:solidFill>
            <a:srgbClr val="262626"/>
          </a:solidFill>
          <a:latin typeface="+mn-lt"/>
        </a:defRPr>
      </a:lvl4pPr>
      <a:lvl5pPr marL="2056374" indent="-228485" algn="l" rtl="0" eaLnBrk="0" fontAlgn="base" hangingPunct="0">
        <a:spcBef>
          <a:spcPct val="20000"/>
        </a:spcBef>
        <a:spcAft>
          <a:spcPct val="0"/>
        </a:spcAft>
        <a:buFont typeface="Arial" charset="0"/>
        <a:buChar char="•"/>
        <a:defRPr sz="1200">
          <a:solidFill>
            <a:srgbClr val="262626"/>
          </a:solidFill>
          <a:latin typeface="+mn-lt"/>
        </a:defRPr>
      </a:lvl5pPr>
      <a:lvl6pPr marL="2513592" indent="-228508" algn="l" rtl="0" eaLnBrk="1" fontAlgn="base" hangingPunct="1">
        <a:spcBef>
          <a:spcPct val="20000"/>
        </a:spcBef>
        <a:spcAft>
          <a:spcPct val="0"/>
        </a:spcAft>
        <a:buChar char="»"/>
        <a:defRPr sz="1200" b="1">
          <a:solidFill>
            <a:schemeClr val="tx1"/>
          </a:solidFill>
          <a:latin typeface="+mn-lt"/>
        </a:defRPr>
      </a:lvl6pPr>
      <a:lvl7pPr marL="2970612" indent="-228508" algn="l" rtl="0" eaLnBrk="1" fontAlgn="base" hangingPunct="1">
        <a:spcBef>
          <a:spcPct val="20000"/>
        </a:spcBef>
        <a:spcAft>
          <a:spcPct val="0"/>
        </a:spcAft>
        <a:buChar char="»"/>
        <a:defRPr sz="1200" b="1">
          <a:solidFill>
            <a:schemeClr val="tx1"/>
          </a:solidFill>
          <a:latin typeface="+mn-lt"/>
        </a:defRPr>
      </a:lvl7pPr>
      <a:lvl8pPr marL="3427628" indent="-228508" algn="l" rtl="0" eaLnBrk="1" fontAlgn="base" hangingPunct="1">
        <a:spcBef>
          <a:spcPct val="20000"/>
        </a:spcBef>
        <a:spcAft>
          <a:spcPct val="0"/>
        </a:spcAft>
        <a:buChar char="»"/>
        <a:defRPr sz="1200" b="1">
          <a:solidFill>
            <a:schemeClr val="tx1"/>
          </a:solidFill>
          <a:latin typeface="+mn-lt"/>
        </a:defRPr>
      </a:lvl8pPr>
      <a:lvl9pPr marL="3884648" indent="-228508" algn="l" rtl="0" eaLnBrk="1" fontAlgn="base" hangingPunct="1">
        <a:spcBef>
          <a:spcPct val="20000"/>
        </a:spcBef>
        <a:spcAft>
          <a:spcPct val="0"/>
        </a:spcAft>
        <a:buChar char="»"/>
        <a:defRPr sz="1200" b="1">
          <a:solidFill>
            <a:schemeClr val="tx1"/>
          </a:solidFill>
          <a:latin typeface="+mn-lt"/>
        </a:defRPr>
      </a:lvl9pPr>
    </p:bodyStyle>
    <p:otherStyle>
      <a:defPPr>
        <a:defRPr lang="en-US"/>
      </a:defPPr>
      <a:lvl1pPr marL="0" algn="l" defTabSz="914032" rtl="0" eaLnBrk="1" latinLnBrk="0" hangingPunct="1">
        <a:defRPr sz="1800" kern="1200">
          <a:solidFill>
            <a:schemeClr val="tx1"/>
          </a:solidFill>
          <a:latin typeface="+mn-lt"/>
          <a:ea typeface="+mn-ea"/>
          <a:cs typeface="+mn-cs"/>
        </a:defRPr>
      </a:lvl1pPr>
      <a:lvl2pPr marL="457020" algn="l" defTabSz="914032" rtl="0" eaLnBrk="1" latinLnBrk="0" hangingPunct="1">
        <a:defRPr sz="1800" kern="1200">
          <a:solidFill>
            <a:schemeClr val="tx1"/>
          </a:solidFill>
          <a:latin typeface="+mn-lt"/>
          <a:ea typeface="+mn-ea"/>
          <a:cs typeface="+mn-cs"/>
        </a:defRPr>
      </a:lvl2pPr>
      <a:lvl3pPr marL="914032" algn="l" defTabSz="914032" rtl="0" eaLnBrk="1" latinLnBrk="0" hangingPunct="1">
        <a:defRPr sz="1800" kern="1200">
          <a:solidFill>
            <a:schemeClr val="tx1"/>
          </a:solidFill>
          <a:latin typeface="+mn-lt"/>
          <a:ea typeface="+mn-ea"/>
          <a:cs typeface="+mn-cs"/>
        </a:defRPr>
      </a:lvl3pPr>
      <a:lvl4pPr marL="1371052" algn="l" defTabSz="914032" rtl="0" eaLnBrk="1" latinLnBrk="0" hangingPunct="1">
        <a:defRPr sz="1800" kern="1200">
          <a:solidFill>
            <a:schemeClr val="tx1"/>
          </a:solidFill>
          <a:latin typeface="+mn-lt"/>
          <a:ea typeface="+mn-ea"/>
          <a:cs typeface="+mn-cs"/>
        </a:defRPr>
      </a:lvl4pPr>
      <a:lvl5pPr marL="1828068" algn="l" defTabSz="914032" rtl="0" eaLnBrk="1" latinLnBrk="0" hangingPunct="1">
        <a:defRPr sz="1800" kern="1200">
          <a:solidFill>
            <a:schemeClr val="tx1"/>
          </a:solidFill>
          <a:latin typeface="+mn-lt"/>
          <a:ea typeface="+mn-ea"/>
          <a:cs typeface="+mn-cs"/>
        </a:defRPr>
      </a:lvl5pPr>
      <a:lvl6pPr marL="2285088" algn="l" defTabSz="914032" rtl="0" eaLnBrk="1" latinLnBrk="0" hangingPunct="1">
        <a:defRPr sz="1800" kern="1200">
          <a:solidFill>
            <a:schemeClr val="tx1"/>
          </a:solidFill>
          <a:latin typeface="+mn-lt"/>
          <a:ea typeface="+mn-ea"/>
          <a:cs typeface="+mn-cs"/>
        </a:defRPr>
      </a:lvl6pPr>
      <a:lvl7pPr marL="2742100" algn="l" defTabSz="914032" rtl="0" eaLnBrk="1" latinLnBrk="0" hangingPunct="1">
        <a:defRPr sz="1800" kern="1200">
          <a:solidFill>
            <a:schemeClr val="tx1"/>
          </a:solidFill>
          <a:latin typeface="+mn-lt"/>
          <a:ea typeface="+mn-ea"/>
          <a:cs typeface="+mn-cs"/>
        </a:defRPr>
      </a:lvl7pPr>
      <a:lvl8pPr marL="3199120" algn="l" defTabSz="914032" rtl="0" eaLnBrk="1" latinLnBrk="0" hangingPunct="1">
        <a:defRPr sz="1800" kern="1200">
          <a:solidFill>
            <a:schemeClr val="tx1"/>
          </a:solidFill>
          <a:latin typeface="+mn-lt"/>
          <a:ea typeface="+mn-ea"/>
          <a:cs typeface="+mn-cs"/>
        </a:defRPr>
      </a:lvl8pPr>
      <a:lvl9pPr marL="3656138" algn="l" defTabSz="914032"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Rectangle 12"/>
          <p:cNvSpPr/>
          <p:nvPr/>
        </p:nvSpPr>
        <p:spPr bwMode="auto">
          <a:xfrm>
            <a:off x="0" y="620572"/>
            <a:ext cx="9144000" cy="73008"/>
          </a:xfrm>
          <a:prstGeom prst="rect">
            <a:avLst/>
          </a:prstGeom>
          <a:gradFill flip="none" rotWithShape="1">
            <a:gsLst>
              <a:gs pos="46000">
                <a:srgbClr val="0574AD"/>
              </a:gs>
              <a:gs pos="100000">
                <a:srgbClr val="3AB9E7"/>
              </a:gs>
            </a:gsLst>
            <a:lin ang="10800000" scaled="1"/>
            <a:tileRect/>
          </a:gradFill>
          <a:ln>
            <a:noFill/>
          </a:ln>
          <a:effectLst>
            <a:outerShdw blurRad="50800" dist="38100" dir="2700000" algn="tl" rotWithShape="0">
              <a:prstClr val="black">
                <a:alpha val="40000"/>
              </a:prstClr>
            </a:outerShdw>
          </a:effectLst>
        </p:spPr>
        <p:txBody>
          <a:bodyPr wrap="none" lIns="91413" tIns="45708" rIns="91413" bIns="45708" anchor="ctr"/>
          <a:lstStyle/>
          <a:p>
            <a:pPr algn="ctr" defTabSz="914124">
              <a:defRPr/>
            </a:pPr>
            <a:endParaRPr lang="en-CA" dirty="0">
              <a:solidFill>
                <a:srgbClr val="94AF68"/>
              </a:solidFill>
              <a:latin typeface="Arial Narrow"/>
              <a:ea typeface="+mn-ea"/>
              <a:cs typeface="Arial" charset="0"/>
            </a:endParaRPr>
          </a:p>
        </p:txBody>
      </p:sp>
      <p:sp>
        <p:nvSpPr>
          <p:cNvPr id="1027" name="Rectangle 4"/>
          <p:cNvSpPr>
            <a:spLocks noGrp="1" noChangeArrowheads="1"/>
          </p:cNvSpPr>
          <p:nvPr>
            <p:ph type="body" idx="1"/>
          </p:nvPr>
        </p:nvSpPr>
        <p:spPr bwMode="auto">
          <a:xfrm>
            <a:off x="395222" y="815789"/>
            <a:ext cx="8351975" cy="418844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3"/>
          <p:cNvSpPr>
            <a:spLocks noGrp="1" noChangeArrowheads="1"/>
          </p:cNvSpPr>
          <p:nvPr>
            <p:ph type="title"/>
          </p:nvPr>
        </p:nvSpPr>
        <p:spPr bwMode="auto">
          <a:xfrm>
            <a:off x="684094" y="117450"/>
            <a:ext cx="7920250" cy="477727"/>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22" name="TextBox 21"/>
          <p:cNvSpPr txBox="1"/>
          <p:nvPr/>
        </p:nvSpPr>
        <p:spPr>
          <a:xfrm>
            <a:off x="8736084" y="57139"/>
            <a:ext cx="338518" cy="276981"/>
          </a:xfrm>
          <a:prstGeom prst="rect">
            <a:avLst/>
          </a:prstGeom>
          <a:noFill/>
        </p:spPr>
        <p:txBody>
          <a:bodyPr wrap="none" lIns="91404" tIns="45703" rIns="91404" bIns="45703">
            <a:spAutoFit/>
          </a:bodyPr>
          <a:lstStyle/>
          <a:p>
            <a:pPr fontAlgn="auto">
              <a:spcBef>
                <a:spcPts val="0"/>
              </a:spcBef>
              <a:spcAft>
                <a:spcPts val="0"/>
              </a:spcAft>
              <a:defRPr/>
            </a:pPr>
            <a:fld id="{34D9B1EC-2968-4A6D-9156-F4F05346269F}" type="slidenum">
              <a:rPr lang="en-CA" sz="1200" b="1">
                <a:solidFill>
                  <a:srgbClr val="FFFFFF"/>
                </a:solidFill>
                <a:latin typeface="Arial Narrow"/>
                <a:ea typeface="+mn-ea"/>
              </a:rPr>
              <a:pPr fontAlgn="auto">
                <a:spcBef>
                  <a:spcPts val="0"/>
                </a:spcBef>
                <a:spcAft>
                  <a:spcPts val="0"/>
                </a:spcAft>
                <a:defRPr/>
              </a:pPr>
              <a:t>‹#›</a:t>
            </a:fld>
            <a:endParaRPr lang="en-CA" sz="1200" b="1" dirty="0">
              <a:solidFill>
                <a:srgbClr val="FFFFFF"/>
              </a:solidFill>
              <a:latin typeface="Arial Narrow"/>
              <a:ea typeface="+mn-ea"/>
            </a:endParaRPr>
          </a:p>
        </p:txBody>
      </p:sp>
      <p:pic>
        <p:nvPicPr>
          <p:cNvPr id="1030" name="Picture 17"/>
          <p:cNvPicPr>
            <a:picLocks noChangeAspect="1" noChangeArrowheads="1"/>
          </p:cNvPicPr>
          <p:nvPr/>
        </p:nvPicPr>
        <p:blipFill>
          <a:blip r:embed="rId11" cstate="print"/>
          <a:stretch>
            <a:fillRect/>
          </a:stretch>
        </p:blipFill>
        <p:spPr bwMode="auto">
          <a:xfrm>
            <a:off x="107934" y="117448"/>
            <a:ext cx="396806" cy="431700"/>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21" name="TextBox 20"/>
          <p:cNvSpPr txBox="1"/>
          <p:nvPr/>
        </p:nvSpPr>
        <p:spPr>
          <a:xfrm>
            <a:off x="8604344" y="6524705"/>
            <a:ext cx="503150" cy="307904"/>
          </a:xfrm>
          <a:prstGeom prst="rect">
            <a:avLst/>
          </a:prstGeom>
          <a:noFill/>
        </p:spPr>
        <p:txBody>
          <a:bodyPr lIns="91404" tIns="45703" rIns="91404" bIns="45703" anchor="ctr">
            <a:spAutoFit/>
          </a:bodyPr>
          <a:lstStyle/>
          <a:p>
            <a:pPr algn="ctr">
              <a:defRPr/>
            </a:pPr>
            <a:fld id="{7640988E-67E6-411D-BA37-70DAB207A680}" type="slidenum">
              <a:rPr lang="en-CA" sz="1400">
                <a:solidFill>
                  <a:srgbClr val="0574AD"/>
                </a:solidFill>
                <a:latin typeface="Arial" charset="0"/>
                <a:ea typeface="+mn-ea"/>
              </a:rPr>
              <a:pPr algn="ctr">
                <a:defRPr/>
              </a:pPr>
              <a:t>‹#›</a:t>
            </a:fld>
            <a:endParaRPr lang="en-CA" sz="1400" dirty="0">
              <a:solidFill>
                <a:srgbClr val="0574AD"/>
              </a:solidFill>
              <a:latin typeface="Arial" charset="0"/>
              <a:ea typeface="+mn-ea"/>
            </a:endParaRPr>
          </a:p>
        </p:txBody>
      </p:sp>
    </p:spTree>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 id="2147484068" r:id="rId5"/>
    <p:sldLayoutId id="2147484069" r:id="rId6"/>
    <p:sldLayoutId id="2147484070" r:id="rId7"/>
    <p:sldLayoutId id="2147484071" r:id="rId8"/>
    <p:sldLayoutId id="2147484073" r:id="rId9"/>
  </p:sldLayoutIdLst>
  <p:hf hdr="0" ftr="0" dt="0"/>
  <p:txStyles>
    <p:titleStyle>
      <a:lvl1pPr algn="l" rtl="0" eaLnBrk="0" fontAlgn="base" hangingPunct="0">
        <a:spcBef>
          <a:spcPct val="0"/>
        </a:spcBef>
        <a:spcAft>
          <a:spcPct val="0"/>
        </a:spcAft>
        <a:defRPr sz="2400" b="1">
          <a:solidFill>
            <a:srgbClr val="0574AD"/>
          </a:solidFill>
          <a:effectLst>
            <a:outerShdw blurRad="50800" dist="38100" dir="2700000" algn="tl" rotWithShape="0">
              <a:prstClr val="black">
                <a:alpha val="40000"/>
              </a:prstClr>
            </a:outerShdw>
          </a:effectLst>
          <a:latin typeface="+mj-lt"/>
          <a:ea typeface="+mj-ea"/>
          <a:cs typeface="+mj-cs"/>
        </a:defRPr>
      </a:lvl1pPr>
      <a:lvl2pPr algn="l" rtl="0" eaLnBrk="0" fontAlgn="base" hangingPunct="0">
        <a:spcBef>
          <a:spcPct val="0"/>
        </a:spcBef>
        <a:spcAft>
          <a:spcPct val="0"/>
        </a:spcAft>
        <a:defRPr sz="2400" b="1">
          <a:solidFill>
            <a:srgbClr val="0574AD"/>
          </a:solidFill>
          <a:latin typeface="Arial" charset="0"/>
        </a:defRPr>
      </a:lvl2pPr>
      <a:lvl3pPr algn="l" rtl="0" eaLnBrk="0" fontAlgn="base" hangingPunct="0">
        <a:spcBef>
          <a:spcPct val="0"/>
        </a:spcBef>
        <a:spcAft>
          <a:spcPct val="0"/>
        </a:spcAft>
        <a:defRPr sz="2400" b="1">
          <a:solidFill>
            <a:srgbClr val="0574AD"/>
          </a:solidFill>
          <a:latin typeface="Arial" charset="0"/>
        </a:defRPr>
      </a:lvl3pPr>
      <a:lvl4pPr algn="l" rtl="0" eaLnBrk="0" fontAlgn="base" hangingPunct="0">
        <a:spcBef>
          <a:spcPct val="0"/>
        </a:spcBef>
        <a:spcAft>
          <a:spcPct val="0"/>
        </a:spcAft>
        <a:defRPr sz="2400" b="1">
          <a:solidFill>
            <a:srgbClr val="0574AD"/>
          </a:solidFill>
          <a:latin typeface="Arial" charset="0"/>
        </a:defRPr>
      </a:lvl4pPr>
      <a:lvl5pPr algn="l" rtl="0" eaLnBrk="0" fontAlgn="base" hangingPunct="0">
        <a:spcBef>
          <a:spcPct val="0"/>
        </a:spcBef>
        <a:spcAft>
          <a:spcPct val="0"/>
        </a:spcAft>
        <a:defRPr sz="2400" b="1">
          <a:solidFill>
            <a:srgbClr val="0574AD"/>
          </a:solidFill>
          <a:latin typeface="Arial" charset="0"/>
        </a:defRPr>
      </a:lvl5pPr>
      <a:lvl6pPr marL="457065" algn="l" rtl="0" eaLnBrk="1" fontAlgn="base" hangingPunct="1">
        <a:spcBef>
          <a:spcPct val="0"/>
        </a:spcBef>
        <a:spcAft>
          <a:spcPct val="0"/>
        </a:spcAft>
        <a:defRPr sz="2800">
          <a:solidFill>
            <a:srgbClr val="CC9915"/>
          </a:solidFill>
          <a:latin typeface="Arial Black" pitchFamily="34" charset="0"/>
        </a:defRPr>
      </a:lvl6pPr>
      <a:lvl7pPr marL="914124" algn="l" rtl="0" eaLnBrk="1" fontAlgn="base" hangingPunct="1">
        <a:spcBef>
          <a:spcPct val="0"/>
        </a:spcBef>
        <a:spcAft>
          <a:spcPct val="0"/>
        </a:spcAft>
        <a:defRPr sz="2800">
          <a:solidFill>
            <a:srgbClr val="CC9915"/>
          </a:solidFill>
          <a:latin typeface="Arial Black" pitchFamily="34" charset="0"/>
        </a:defRPr>
      </a:lvl7pPr>
      <a:lvl8pPr marL="1371189" algn="l" rtl="0" eaLnBrk="1" fontAlgn="base" hangingPunct="1">
        <a:spcBef>
          <a:spcPct val="0"/>
        </a:spcBef>
        <a:spcAft>
          <a:spcPct val="0"/>
        </a:spcAft>
        <a:defRPr sz="2800">
          <a:solidFill>
            <a:srgbClr val="CC9915"/>
          </a:solidFill>
          <a:latin typeface="Arial Black" pitchFamily="34" charset="0"/>
        </a:defRPr>
      </a:lvl8pPr>
      <a:lvl9pPr marL="1828251" algn="l" rtl="0" eaLnBrk="1" fontAlgn="base" hangingPunct="1">
        <a:spcBef>
          <a:spcPct val="0"/>
        </a:spcBef>
        <a:spcAft>
          <a:spcPct val="0"/>
        </a:spcAft>
        <a:defRPr sz="2800">
          <a:solidFill>
            <a:srgbClr val="CC9915"/>
          </a:solidFill>
          <a:latin typeface="Arial Black" pitchFamily="34" charset="0"/>
        </a:defRPr>
      </a:lvl9pPr>
    </p:titleStyle>
    <p:bodyStyle>
      <a:lvl1pPr marL="342761" indent="-342761" algn="l" rtl="0" eaLnBrk="0" fontAlgn="base" hangingPunct="0">
        <a:spcBef>
          <a:spcPct val="20000"/>
        </a:spcBef>
        <a:spcAft>
          <a:spcPct val="0"/>
        </a:spcAft>
        <a:buChar char="•"/>
        <a:defRPr sz="2400">
          <a:solidFill>
            <a:srgbClr val="262626"/>
          </a:solidFill>
          <a:latin typeface="+mn-lt"/>
          <a:ea typeface="+mn-ea"/>
          <a:cs typeface="+mn-cs"/>
        </a:defRPr>
      </a:lvl1pPr>
      <a:lvl2pPr marL="742651" indent="-285637" algn="l" rtl="0" eaLnBrk="0" fontAlgn="base" hangingPunct="0">
        <a:spcBef>
          <a:spcPct val="20000"/>
        </a:spcBef>
        <a:spcAft>
          <a:spcPct val="0"/>
        </a:spcAft>
        <a:buFont typeface="Arial" charset="0"/>
        <a:buChar char="•"/>
        <a:defRPr sz="2000">
          <a:solidFill>
            <a:srgbClr val="262626"/>
          </a:solidFill>
          <a:latin typeface="+mn-lt"/>
        </a:defRPr>
      </a:lvl2pPr>
      <a:lvl3pPr marL="1142541" indent="-228508" algn="l" rtl="0" eaLnBrk="0" fontAlgn="base" hangingPunct="0">
        <a:spcBef>
          <a:spcPct val="20000"/>
        </a:spcBef>
        <a:spcAft>
          <a:spcPct val="0"/>
        </a:spcAft>
        <a:buFont typeface="Arial" charset="0"/>
        <a:buChar char="•"/>
        <a:defRPr sz="1600">
          <a:solidFill>
            <a:srgbClr val="262626"/>
          </a:solidFill>
          <a:latin typeface="+mn-lt"/>
        </a:defRPr>
      </a:lvl3pPr>
      <a:lvl4pPr marL="1599560" indent="-228508" algn="l" rtl="0" eaLnBrk="0" fontAlgn="base" hangingPunct="0">
        <a:spcBef>
          <a:spcPct val="20000"/>
        </a:spcBef>
        <a:spcAft>
          <a:spcPct val="0"/>
        </a:spcAft>
        <a:buFont typeface="Arial" charset="0"/>
        <a:buChar char="•"/>
        <a:defRPr sz="1400">
          <a:solidFill>
            <a:srgbClr val="262626"/>
          </a:solidFill>
          <a:latin typeface="+mn-lt"/>
        </a:defRPr>
      </a:lvl4pPr>
      <a:lvl5pPr marL="2056579" indent="-228508" algn="l" rtl="0" eaLnBrk="0" fontAlgn="base" hangingPunct="0">
        <a:spcBef>
          <a:spcPct val="20000"/>
        </a:spcBef>
        <a:spcAft>
          <a:spcPct val="0"/>
        </a:spcAft>
        <a:buFont typeface="Arial" charset="0"/>
        <a:buChar char="•"/>
        <a:defRPr sz="1200">
          <a:solidFill>
            <a:srgbClr val="262626"/>
          </a:solidFill>
          <a:latin typeface="+mn-lt"/>
        </a:defRPr>
      </a:lvl5pPr>
      <a:lvl6pPr marL="2513844" indent="-228531" algn="l" rtl="0" eaLnBrk="1" fontAlgn="base" hangingPunct="1">
        <a:spcBef>
          <a:spcPct val="20000"/>
        </a:spcBef>
        <a:spcAft>
          <a:spcPct val="0"/>
        </a:spcAft>
        <a:buChar char="»"/>
        <a:defRPr sz="1200" b="1">
          <a:solidFill>
            <a:schemeClr val="tx1"/>
          </a:solidFill>
          <a:latin typeface="+mn-lt"/>
        </a:defRPr>
      </a:lvl6pPr>
      <a:lvl7pPr marL="2970909" indent="-228531" algn="l" rtl="0" eaLnBrk="1" fontAlgn="base" hangingPunct="1">
        <a:spcBef>
          <a:spcPct val="20000"/>
        </a:spcBef>
        <a:spcAft>
          <a:spcPct val="0"/>
        </a:spcAft>
        <a:buChar char="»"/>
        <a:defRPr sz="1200" b="1">
          <a:solidFill>
            <a:schemeClr val="tx1"/>
          </a:solidFill>
          <a:latin typeface="+mn-lt"/>
        </a:defRPr>
      </a:lvl7pPr>
      <a:lvl8pPr marL="3427971" indent="-228531" algn="l" rtl="0" eaLnBrk="1" fontAlgn="base" hangingPunct="1">
        <a:spcBef>
          <a:spcPct val="20000"/>
        </a:spcBef>
        <a:spcAft>
          <a:spcPct val="0"/>
        </a:spcAft>
        <a:buChar char="»"/>
        <a:defRPr sz="1200" b="1">
          <a:solidFill>
            <a:schemeClr val="tx1"/>
          </a:solidFill>
          <a:latin typeface="+mn-lt"/>
        </a:defRPr>
      </a:lvl8pPr>
      <a:lvl9pPr marL="3885036" indent="-228531" algn="l" rtl="0" eaLnBrk="1" fontAlgn="base" hangingPunct="1">
        <a:spcBef>
          <a:spcPct val="20000"/>
        </a:spcBef>
        <a:spcAft>
          <a:spcPct val="0"/>
        </a:spcAft>
        <a:buChar char="»"/>
        <a:defRPr sz="1200" b="1">
          <a:solidFill>
            <a:schemeClr val="tx1"/>
          </a:solidFill>
          <a:latin typeface="+mn-lt"/>
        </a:defRPr>
      </a:lvl9pPr>
    </p:bodyStyle>
    <p:otherStyle>
      <a:defPPr>
        <a:defRPr lang="en-US"/>
      </a:defPPr>
      <a:lvl1pPr marL="0" algn="l" defTabSz="914124" rtl="0" eaLnBrk="1" latinLnBrk="0" hangingPunct="1">
        <a:defRPr sz="1800" kern="1200">
          <a:solidFill>
            <a:schemeClr val="tx1"/>
          </a:solidFill>
          <a:latin typeface="+mn-lt"/>
          <a:ea typeface="+mn-ea"/>
          <a:cs typeface="+mn-cs"/>
        </a:defRPr>
      </a:lvl1pPr>
      <a:lvl2pPr marL="457065" algn="l" defTabSz="914124" rtl="0" eaLnBrk="1" latinLnBrk="0" hangingPunct="1">
        <a:defRPr sz="1800" kern="1200">
          <a:solidFill>
            <a:schemeClr val="tx1"/>
          </a:solidFill>
          <a:latin typeface="+mn-lt"/>
          <a:ea typeface="+mn-ea"/>
          <a:cs typeface="+mn-cs"/>
        </a:defRPr>
      </a:lvl2pPr>
      <a:lvl3pPr marL="914124" algn="l" defTabSz="914124" rtl="0" eaLnBrk="1" latinLnBrk="0" hangingPunct="1">
        <a:defRPr sz="1800" kern="1200">
          <a:solidFill>
            <a:schemeClr val="tx1"/>
          </a:solidFill>
          <a:latin typeface="+mn-lt"/>
          <a:ea typeface="+mn-ea"/>
          <a:cs typeface="+mn-cs"/>
        </a:defRPr>
      </a:lvl3pPr>
      <a:lvl4pPr marL="1371189" algn="l" defTabSz="914124" rtl="0" eaLnBrk="1" latinLnBrk="0" hangingPunct="1">
        <a:defRPr sz="1800" kern="1200">
          <a:solidFill>
            <a:schemeClr val="tx1"/>
          </a:solidFill>
          <a:latin typeface="+mn-lt"/>
          <a:ea typeface="+mn-ea"/>
          <a:cs typeface="+mn-cs"/>
        </a:defRPr>
      </a:lvl4pPr>
      <a:lvl5pPr marL="1828251" algn="l" defTabSz="914124" rtl="0" eaLnBrk="1" latinLnBrk="0" hangingPunct="1">
        <a:defRPr sz="1800" kern="1200">
          <a:solidFill>
            <a:schemeClr val="tx1"/>
          </a:solidFill>
          <a:latin typeface="+mn-lt"/>
          <a:ea typeface="+mn-ea"/>
          <a:cs typeface="+mn-cs"/>
        </a:defRPr>
      </a:lvl5pPr>
      <a:lvl6pPr marL="2285316" algn="l" defTabSz="914124" rtl="0" eaLnBrk="1" latinLnBrk="0" hangingPunct="1">
        <a:defRPr sz="1800" kern="1200">
          <a:solidFill>
            <a:schemeClr val="tx1"/>
          </a:solidFill>
          <a:latin typeface="+mn-lt"/>
          <a:ea typeface="+mn-ea"/>
          <a:cs typeface="+mn-cs"/>
        </a:defRPr>
      </a:lvl6pPr>
      <a:lvl7pPr marL="2742375" algn="l" defTabSz="914124" rtl="0" eaLnBrk="1" latinLnBrk="0" hangingPunct="1">
        <a:defRPr sz="1800" kern="1200">
          <a:solidFill>
            <a:schemeClr val="tx1"/>
          </a:solidFill>
          <a:latin typeface="+mn-lt"/>
          <a:ea typeface="+mn-ea"/>
          <a:cs typeface="+mn-cs"/>
        </a:defRPr>
      </a:lvl7pPr>
      <a:lvl8pPr marL="3199440" algn="l" defTabSz="914124" rtl="0" eaLnBrk="1" latinLnBrk="0" hangingPunct="1">
        <a:defRPr sz="1800" kern="1200">
          <a:solidFill>
            <a:schemeClr val="tx1"/>
          </a:solidFill>
          <a:latin typeface="+mn-lt"/>
          <a:ea typeface="+mn-ea"/>
          <a:cs typeface="+mn-cs"/>
        </a:defRPr>
      </a:lvl8pPr>
      <a:lvl9pPr marL="3656503" algn="l" defTabSz="914124"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Rectangle 12"/>
          <p:cNvSpPr/>
          <p:nvPr/>
        </p:nvSpPr>
        <p:spPr bwMode="auto">
          <a:xfrm>
            <a:off x="0" y="620570"/>
            <a:ext cx="9144000" cy="73008"/>
          </a:xfrm>
          <a:prstGeom prst="rect">
            <a:avLst/>
          </a:prstGeom>
          <a:gradFill flip="none" rotWithShape="1">
            <a:gsLst>
              <a:gs pos="46000">
                <a:srgbClr val="0574AD"/>
              </a:gs>
              <a:gs pos="100000">
                <a:srgbClr val="3AB9E7"/>
              </a:gs>
            </a:gsLst>
            <a:lin ang="10800000" scaled="1"/>
            <a:tileRect/>
          </a:gradFill>
          <a:ln>
            <a:noFill/>
          </a:ln>
          <a:effectLst>
            <a:outerShdw blurRad="50800" dist="38100" dir="2700000" algn="tl" rotWithShape="0">
              <a:prstClr val="black">
                <a:alpha val="40000"/>
              </a:prstClr>
            </a:outerShdw>
          </a:effectLst>
        </p:spPr>
        <p:txBody>
          <a:bodyPr wrap="none" lIns="91431" tIns="45716" rIns="91431" bIns="45716" anchor="ctr"/>
          <a:lstStyle/>
          <a:p>
            <a:pPr algn="ctr" defTabSz="914308">
              <a:defRPr/>
            </a:pPr>
            <a:endParaRPr lang="en-CA" dirty="0">
              <a:solidFill>
                <a:srgbClr val="94AF68"/>
              </a:solidFill>
              <a:latin typeface="Arial Narrow"/>
              <a:ea typeface="+mn-ea"/>
              <a:cs typeface="Arial" charset="0"/>
            </a:endParaRPr>
          </a:p>
        </p:txBody>
      </p:sp>
      <p:sp>
        <p:nvSpPr>
          <p:cNvPr id="1027" name="Rectangle 4"/>
          <p:cNvSpPr>
            <a:spLocks noGrp="1" noChangeArrowheads="1"/>
          </p:cNvSpPr>
          <p:nvPr>
            <p:ph type="body" idx="1"/>
          </p:nvPr>
        </p:nvSpPr>
        <p:spPr bwMode="auto">
          <a:xfrm>
            <a:off x="395220" y="815787"/>
            <a:ext cx="8351975" cy="418844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3"/>
          <p:cNvSpPr>
            <a:spLocks noGrp="1" noChangeArrowheads="1"/>
          </p:cNvSpPr>
          <p:nvPr>
            <p:ph type="title"/>
          </p:nvPr>
        </p:nvSpPr>
        <p:spPr bwMode="auto">
          <a:xfrm>
            <a:off x="684094" y="117448"/>
            <a:ext cx="7920250" cy="477727"/>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22" name="TextBox 21"/>
          <p:cNvSpPr txBox="1"/>
          <p:nvPr/>
        </p:nvSpPr>
        <p:spPr>
          <a:xfrm>
            <a:off x="8736084" y="57137"/>
            <a:ext cx="338518" cy="276981"/>
          </a:xfrm>
          <a:prstGeom prst="rect">
            <a:avLst/>
          </a:prstGeom>
          <a:noFill/>
        </p:spPr>
        <p:txBody>
          <a:bodyPr wrap="none" lIns="91422" tIns="45711" rIns="91422" bIns="45711">
            <a:spAutoFit/>
          </a:bodyPr>
          <a:lstStyle/>
          <a:p>
            <a:pPr fontAlgn="auto">
              <a:spcBef>
                <a:spcPts val="0"/>
              </a:spcBef>
              <a:spcAft>
                <a:spcPts val="0"/>
              </a:spcAft>
              <a:defRPr/>
            </a:pPr>
            <a:fld id="{34D9B1EC-2968-4A6D-9156-F4F05346269F}" type="slidenum">
              <a:rPr lang="en-CA" sz="1200" b="1">
                <a:solidFill>
                  <a:srgbClr val="FFFFFF"/>
                </a:solidFill>
                <a:latin typeface="Arial Narrow"/>
                <a:ea typeface="+mn-ea"/>
              </a:rPr>
              <a:pPr fontAlgn="auto">
                <a:spcBef>
                  <a:spcPts val="0"/>
                </a:spcBef>
                <a:spcAft>
                  <a:spcPts val="0"/>
                </a:spcAft>
                <a:defRPr/>
              </a:pPr>
              <a:t>‹#›</a:t>
            </a:fld>
            <a:endParaRPr lang="en-CA" sz="1200" b="1" dirty="0">
              <a:solidFill>
                <a:srgbClr val="FFFFFF"/>
              </a:solidFill>
              <a:latin typeface="Arial Narrow"/>
              <a:ea typeface="+mn-ea"/>
            </a:endParaRPr>
          </a:p>
        </p:txBody>
      </p:sp>
      <p:pic>
        <p:nvPicPr>
          <p:cNvPr id="1030" name="Picture 17"/>
          <p:cNvPicPr>
            <a:picLocks noChangeAspect="1" noChangeArrowheads="1"/>
          </p:cNvPicPr>
          <p:nvPr/>
        </p:nvPicPr>
        <p:blipFill>
          <a:blip r:embed="rId12" cstate="print"/>
          <a:stretch>
            <a:fillRect/>
          </a:stretch>
        </p:blipFill>
        <p:spPr bwMode="auto">
          <a:xfrm>
            <a:off x="107932" y="117448"/>
            <a:ext cx="396806" cy="431700"/>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21" name="TextBox 20"/>
          <p:cNvSpPr txBox="1"/>
          <p:nvPr/>
        </p:nvSpPr>
        <p:spPr>
          <a:xfrm>
            <a:off x="8604344" y="6524703"/>
            <a:ext cx="503150" cy="307904"/>
          </a:xfrm>
          <a:prstGeom prst="rect">
            <a:avLst/>
          </a:prstGeom>
          <a:noFill/>
        </p:spPr>
        <p:txBody>
          <a:bodyPr lIns="91422" tIns="45711" rIns="91422" bIns="45711" anchor="ctr">
            <a:spAutoFit/>
          </a:bodyPr>
          <a:lstStyle/>
          <a:p>
            <a:pPr algn="ctr">
              <a:defRPr/>
            </a:pPr>
            <a:fld id="{7640988E-67E6-411D-BA37-70DAB207A680}" type="slidenum">
              <a:rPr lang="en-CA" sz="1400">
                <a:solidFill>
                  <a:srgbClr val="0574AD"/>
                </a:solidFill>
                <a:latin typeface="Arial" charset="0"/>
                <a:ea typeface="+mn-ea"/>
              </a:rPr>
              <a:pPr algn="ctr">
                <a:defRPr/>
              </a:pPr>
              <a:t>‹#›</a:t>
            </a:fld>
            <a:endParaRPr lang="en-CA" sz="1400" dirty="0">
              <a:solidFill>
                <a:srgbClr val="0574AD"/>
              </a:solidFill>
              <a:latin typeface="Arial" charset="0"/>
              <a:ea typeface="+mn-ea"/>
            </a:endParaRPr>
          </a:p>
        </p:txBody>
      </p:sp>
    </p:spTree>
  </p:cSld>
  <p:clrMap bg1="lt1" tx1="dk1" bg2="lt2" tx2="dk2" accent1="accent1" accent2="accent2" accent3="accent3" accent4="accent4" accent5="accent5" accent6="accent6" hlink="hlink" folHlink="folHlink"/>
  <p:sldLayoutIdLst>
    <p:sldLayoutId id="2147484075" r:id="rId1"/>
    <p:sldLayoutId id="2147484076" r:id="rId2"/>
    <p:sldLayoutId id="2147484077" r:id="rId3"/>
    <p:sldLayoutId id="2147484078" r:id="rId4"/>
    <p:sldLayoutId id="2147484079" r:id="rId5"/>
    <p:sldLayoutId id="2147484080" r:id="rId6"/>
    <p:sldLayoutId id="2147484081" r:id="rId7"/>
    <p:sldLayoutId id="2147484082" r:id="rId8"/>
    <p:sldLayoutId id="2147484083" r:id="rId9"/>
    <p:sldLayoutId id="2147484099" r:id="rId10"/>
  </p:sldLayoutIdLst>
  <p:hf hdr="0" ftr="0" dt="0"/>
  <p:txStyles>
    <p:titleStyle>
      <a:lvl1pPr algn="l" rtl="0" eaLnBrk="0" fontAlgn="base" hangingPunct="0">
        <a:spcBef>
          <a:spcPct val="0"/>
        </a:spcBef>
        <a:spcAft>
          <a:spcPct val="0"/>
        </a:spcAft>
        <a:defRPr sz="2400" b="1">
          <a:solidFill>
            <a:srgbClr val="0574AD"/>
          </a:solidFill>
          <a:effectLst>
            <a:outerShdw blurRad="50800" dist="38100" dir="2700000" algn="tl" rotWithShape="0">
              <a:prstClr val="black">
                <a:alpha val="40000"/>
              </a:prstClr>
            </a:outerShdw>
          </a:effectLst>
          <a:latin typeface="+mj-lt"/>
          <a:ea typeface="+mj-ea"/>
          <a:cs typeface="+mj-cs"/>
        </a:defRPr>
      </a:lvl1pPr>
      <a:lvl2pPr algn="l" rtl="0" eaLnBrk="0" fontAlgn="base" hangingPunct="0">
        <a:spcBef>
          <a:spcPct val="0"/>
        </a:spcBef>
        <a:spcAft>
          <a:spcPct val="0"/>
        </a:spcAft>
        <a:defRPr sz="2400" b="1">
          <a:solidFill>
            <a:srgbClr val="0574AD"/>
          </a:solidFill>
          <a:latin typeface="Arial" charset="0"/>
        </a:defRPr>
      </a:lvl2pPr>
      <a:lvl3pPr algn="l" rtl="0" eaLnBrk="0" fontAlgn="base" hangingPunct="0">
        <a:spcBef>
          <a:spcPct val="0"/>
        </a:spcBef>
        <a:spcAft>
          <a:spcPct val="0"/>
        </a:spcAft>
        <a:defRPr sz="2400" b="1">
          <a:solidFill>
            <a:srgbClr val="0574AD"/>
          </a:solidFill>
          <a:latin typeface="Arial" charset="0"/>
        </a:defRPr>
      </a:lvl3pPr>
      <a:lvl4pPr algn="l" rtl="0" eaLnBrk="0" fontAlgn="base" hangingPunct="0">
        <a:spcBef>
          <a:spcPct val="0"/>
        </a:spcBef>
        <a:spcAft>
          <a:spcPct val="0"/>
        </a:spcAft>
        <a:defRPr sz="2400" b="1">
          <a:solidFill>
            <a:srgbClr val="0574AD"/>
          </a:solidFill>
          <a:latin typeface="Arial" charset="0"/>
        </a:defRPr>
      </a:lvl4pPr>
      <a:lvl5pPr algn="l" rtl="0" eaLnBrk="0" fontAlgn="base" hangingPunct="0">
        <a:spcBef>
          <a:spcPct val="0"/>
        </a:spcBef>
        <a:spcAft>
          <a:spcPct val="0"/>
        </a:spcAft>
        <a:defRPr sz="2400" b="1">
          <a:solidFill>
            <a:srgbClr val="0574AD"/>
          </a:solidFill>
          <a:latin typeface="Arial" charset="0"/>
        </a:defRPr>
      </a:lvl5pPr>
      <a:lvl6pPr marL="457155" algn="l" rtl="0" eaLnBrk="1" fontAlgn="base" hangingPunct="1">
        <a:spcBef>
          <a:spcPct val="0"/>
        </a:spcBef>
        <a:spcAft>
          <a:spcPct val="0"/>
        </a:spcAft>
        <a:defRPr sz="2800">
          <a:solidFill>
            <a:srgbClr val="CC9915"/>
          </a:solidFill>
          <a:latin typeface="Arial Black" pitchFamily="34" charset="0"/>
        </a:defRPr>
      </a:lvl6pPr>
      <a:lvl7pPr marL="914308" algn="l" rtl="0" eaLnBrk="1" fontAlgn="base" hangingPunct="1">
        <a:spcBef>
          <a:spcPct val="0"/>
        </a:spcBef>
        <a:spcAft>
          <a:spcPct val="0"/>
        </a:spcAft>
        <a:defRPr sz="2800">
          <a:solidFill>
            <a:srgbClr val="CC9915"/>
          </a:solidFill>
          <a:latin typeface="Arial Black" pitchFamily="34" charset="0"/>
        </a:defRPr>
      </a:lvl7pPr>
      <a:lvl8pPr marL="1371463" algn="l" rtl="0" eaLnBrk="1" fontAlgn="base" hangingPunct="1">
        <a:spcBef>
          <a:spcPct val="0"/>
        </a:spcBef>
        <a:spcAft>
          <a:spcPct val="0"/>
        </a:spcAft>
        <a:defRPr sz="2800">
          <a:solidFill>
            <a:srgbClr val="CC9915"/>
          </a:solidFill>
          <a:latin typeface="Arial Black" pitchFamily="34" charset="0"/>
        </a:defRPr>
      </a:lvl8pPr>
      <a:lvl9pPr marL="1828617" algn="l" rtl="0" eaLnBrk="1" fontAlgn="base" hangingPunct="1">
        <a:spcBef>
          <a:spcPct val="0"/>
        </a:spcBef>
        <a:spcAft>
          <a:spcPct val="0"/>
        </a:spcAft>
        <a:defRPr sz="2800">
          <a:solidFill>
            <a:srgbClr val="CC9915"/>
          </a:solidFill>
          <a:latin typeface="Arial Black" pitchFamily="34" charset="0"/>
        </a:defRPr>
      </a:lvl9pPr>
    </p:titleStyle>
    <p:bodyStyle>
      <a:lvl1pPr marL="342831" indent="-342831" algn="l" rtl="0" eaLnBrk="0" fontAlgn="base" hangingPunct="0">
        <a:spcBef>
          <a:spcPct val="20000"/>
        </a:spcBef>
        <a:spcAft>
          <a:spcPct val="0"/>
        </a:spcAft>
        <a:buChar char="•"/>
        <a:defRPr sz="2400">
          <a:solidFill>
            <a:srgbClr val="262626"/>
          </a:solidFill>
          <a:latin typeface="+mn-lt"/>
          <a:ea typeface="+mn-ea"/>
          <a:cs typeface="+mn-cs"/>
        </a:defRPr>
      </a:lvl1pPr>
      <a:lvl2pPr marL="742801" indent="-285693" algn="l" rtl="0" eaLnBrk="0" fontAlgn="base" hangingPunct="0">
        <a:spcBef>
          <a:spcPct val="20000"/>
        </a:spcBef>
        <a:spcAft>
          <a:spcPct val="0"/>
        </a:spcAft>
        <a:buFont typeface="Arial" charset="0"/>
        <a:buChar char="•"/>
        <a:defRPr sz="2000">
          <a:solidFill>
            <a:srgbClr val="262626"/>
          </a:solidFill>
          <a:latin typeface="+mn-lt"/>
        </a:defRPr>
      </a:lvl2pPr>
      <a:lvl3pPr marL="1142771" indent="-228554" algn="l" rtl="0" eaLnBrk="0" fontAlgn="base" hangingPunct="0">
        <a:spcBef>
          <a:spcPct val="20000"/>
        </a:spcBef>
        <a:spcAft>
          <a:spcPct val="0"/>
        </a:spcAft>
        <a:buFont typeface="Arial" charset="0"/>
        <a:buChar char="•"/>
        <a:defRPr sz="1600">
          <a:solidFill>
            <a:srgbClr val="262626"/>
          </a:solidFill>
          <a:latin typeface="+mn-lt"/>
        </a:defRPr>
      </a:lvl3pPr>
      <a:lvl4pPr marL="1599880" indent="-228554" algn="l" rtl="0" eaLnBrk="0" fontAlgn="base" hangingPunct="0">
        <a:spcBef>
          <a:spcPct val="20000"/>
        </a:spcBef>
        <a:spcAft>
          <a:spcPct val="0"/>
        </a:spcAft>
        <a:buFont typeface="Arial" charset="0"/>
        <a:buChar char="•"/>
        <a:defRPr sz="1400">
          <a:solidFill>
            <a:srgbClr val="262626"/>
          </a:solidFill>
          <a:latin typeface="+mn-lt"/>
        </a:defRPr>
      </a:lvl4pPr>
      <a:lvl5pPr marL="2056989" indent="-228554" algn="l" rtl="0" eaLnBrk="0" fontAlgn="base" hangingPunct="0">
        <a:spcBef>
          <a:spcPct val="20000"/>
        </a:spcBef>
        <a:spcAft>
          <a:spcPct val="0"/>
        </a:spcAft>
        <a:buFont typeface="Arial" charset="0"/>
        <a:buChar char="•"/>
        <a:defRPr sz="1200">
          <a:solidFill>
            <a:srgbClr val="262626"/>
          </a:solidFill>
          <a:latin typeface="+mn-lt"/>
        </a:defRPr>
      </a:lvl5pPr>
      <a:lvl6pPr marL="2514348" indent="-228577" algn="l" rtl="0" eaLnBrk="1" fontAlgn="base" hangingPunct="1">
        <a:spcBef>
          <a:spcPct val="20000"/>
        </a:spcBef>
        <a:spcAft>
          <a:spcPct val="0"/>
        </a:spcAft>
        <a:buChar char="»"/>
        <a:defRPr sz="1200" b="1">
          <a:solidFill>
            <a:schemeClr val="tx1"/>
          </a:solidFill>
          <a:latin typeface="+mn-lt"/>
        </a:defRPr>
      </a:lvl6pPr>
      <a:lvl7pPr marL="2971503" indent="-228577" algn="l" rtl="0" eaLnBrk="1" fontAlgn="base" hangingPunct="1">
        <a:spcBef>
          <a:spcPct val="20000"/>
        </a:spcBef>
        <a:spcAft>
          <a:spcPct val="0"/>
        </a:spcAft>
        <a:buChar char="»"/>
        <a:defRPr sz="1200" b="1">
          <a:solidFill>
            <a:schemeClr val="tx1"/>
          </a:solidFill>
          <a:latin typeface="+mn-lt"/>
        </a:defRPr>
      </a:lvl7pPr>
      <a:lvl8pPr marL="3428657" indent="-228577" algn="l" rtl="0" eaLnBrk="1" fontAlgn="base" hangingPunct="1">
        <a:spcBef>
          <a:spcPct val="20000"/>
        </a:spcBef>
        <a:spcAft>
          <a:spcPct val="0"/>
        </a:spcAft>
        <a:buChar char="»"/>
        <a:defRPr sz="1200" b="1">
          <a:solidFill>
            <a:schemeClr val="tx1"/>
          </a:solidFill>
          <a:latin typeface="+mn-lt"/>
        </a:defRPr>
      </a:lvl8pPr>
      <a:lvl9pPr marL="3885812" indent="-228577" algn="l" rtl="0" eaLnBrk="1" fontAlgn="base" hangingPunct="1">
        <a:spcBef>
          <a:spcPct val="20000"/>
        </a:spcBef>
        <a:spcAft>
          <a:spcPct val="0"/>
        </a:spcAft>
        <a:buChar char="»"/>
        <a:defRPr sz="1200" b="1">
          <a:solidFill>
            <a:schemeClr val="tx1"/>
          </a:solidFill>
          <a:latin typeface="+mn-lt"/>
        </a:defRPr>
      </a:lvl9pPr>
    </p:bodyStyle>
    <p:otherStyle>
      <a:defPPr>
        <a:defRPr lang="en-US"/>
      </a:defPPr>
      <a:lvl1pPr marL="0" algn="l" defTabSz="914308" rtl="0" eaLnBrk="1" latinLnBrk="0" hangingPunct="1">
        <a:defRPr sz="1800" kern="1200">
          <a:solidFill>
            <a:schemeClr val="tx1"/>
          </a:solidFill>
          <a:latin typeface="+mn-lt"/>
          <a:ea typeface="+mn-ea"/>
          <a:cs typeface="+mn-cs"/>
        </a:defRPr>
      </a:lvl1pPr>
      <a:lvl2pPr marL="457155" algn="l" defTabSz="914308" rtl="0" eaLnBrk="1" latinLnBrk="0" hangingPunct="1">
        <a:defRPr sz="1800" kern="1200">
          <a:solidFill>
            <a:schemeClr val="tx1"/>
          </a:solidFill>
          <a:latin typeface="+mn-lt"/>
          <a:ea typeface="+mn-ea"/>
          <a:cs typeface="+mn-cs"/>
        </a:defRPr>
      </a:lvl2pPr>
      <a:lvl3pPr marL="914308" algn="l" defTabSz="914308" rtl="0" eaLnBrk="1" latinLnBrk="0" hangingPunct="1">
        <a:defRPr sz="1800" kern="1200">
          <a:solidFill>
            <a:schemeClr val="tx1"/>
          </a:solidFill>
          <a:latin typeface="+mn-lt"/>
          <a:ea typeface="+mn-ea"/>
          <a:cs typeface="+mn-cs"/>
        </a:defRPr>
      </a:lvl3pPr>
      <a:lvl4pPr marL="1371463" algn="l" defTabSz="914308" rtl="0" eaLnBrk="1" latinLnBrk="0" hangingPunct="1">
        <a:defRPr sz="1800" kern="1200">
          <a:solidFill>
            <a:schemeClr val="tx1"/>
          </a:solidFill>
          <a:latin typeface="+mn-lt"/>
          <a:ea typeface="+mn-ea"/>
          <a:cs typeface="+mn-cs"/>
        </a:defRPr>
      </a:lvl4pPr>
      <a:lvl5pPr marL="1828617" algn="l" defTabSz="914308" rtl="0" eaLnBrk="1" latinLnBrk="0" hangingPunct="1">
        <a:defRPr sz="1800" kern="1200">
          <a:solidFill>
            <a:schemeClr val="tx1"/>
          </a:solidFill>
          <a:latin typeface="+mn-lt"/>
          <a:ea typeface="+mn-ea"/>
          <a:cs typeface="+mn-cs"/>
        </a:defRPr>
      </a:lvl5pPr>
      <a:lvl6pPr marL="2285772" algn="l" defTabSz="914308" rtl="0" eaLnBrk="1" latinLnBrk="0" hangingPunct="1">
        <a:defRPr sz="1800" kern="1200">
          <a:solidFill>
            <a:schemeClr val="tx1"/>
          </a:solidFill>
          <a:latin typeface="+mn-lt"/>
          <a:ea typeface="+mn-ea"/>
          <a:cs typeface="+mn-cs"/>
        </a:defRPr>
      </a:lvl6pPr>
      <a:lvl7pPr marL="2742925" algn="l" defTabSz="914308" rtl="0" eaLnBrk="1" latinLnBrk="0" hangingPunct="1">
        <a:defRPr sz="1800" kern="1200">
          <a:solidFill>
            <a:schemeClr val="tx1"/>
          </a:solidFill>
          <a:latin typeface="+mn-lt"/>
          <a:ea typeface="+mn-ea"/>
          <a:cs typeface="+mn-cs"/>
        </a:defRPr>
      </a:lvl7pPr>
      <a:lvl8pPr marL="3200080" algn="l" defTabSz="914308" rtl="0" eaLnBrk="1" latinLnBrk="0" hangingPunct="1">
        <a:defRPr sz="1800" kern="1200">
          <a:solidFill>
            <a:schemeClr val="tx1"/>
          </a:solidFill>
          <a:latin typeface="+mn-lt"/>
          <a:ea typeface="+mn-ea"/>
          <a:cs typeface="+mn-cs"/>
        </a:defRPr>
      </a:lvl8pPr>
      <a:lvl9pPr marL="3657234" algn="l" defTabSz="91430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sep.ca/english/view.asp?x=804"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healthmetricsandevaluation.org/gbd/visualizations/gbd-arrow-diagra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healthmetricsandevaluation.org/gbd/visualizations/gbd-arrow-diagra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lbertaquits.ca/about-us/tobacco-usage/tobacco-use-statistics.ph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hc-sc.gc.ca/hc-ps/tobac-tabac/about-apropos/index-eng.php" TargetMode="External"/><Relationship Id="rId4" Type="http://schemas.openxmlformats.org/officeDocument/2006/relationships/hyperlink" Target="http://www.who.int/tobacco/health_priority/e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cdc.gov/tobacco/quit_smoking/how_to_quit/you_can_quit/chanc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dc.gov/tobacco/quit_smoking/how_to_quit/you_can_quit/chanc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704193"/>
            <a:ext cx="7922840" cy="1082553"/>
          </a:xfrm>
        </p:spPr>
        <p:txBody>
          <a:bodyPr>
            <a:normAutofit fontScale="90000"/>
          </a:bodyPr>
          <a:lstStyle/>
          <a:p>
            <a:r>
              <a:rPr lang="en-CA" dirty="0" smtClean="0"/>
              <a:t>Healthy Eating, Regular Physical Activity and Tobacco Free Futures:</a:t>
            </a:r>
            <a:br>
              <a:rPr lang="en-CA" dirty="0" smtClean="0"/>
            </a:br>
            <a:endParaRPr lang="en-CA" dirty="0"/>
          </a:p>
        </p:txBody>
      </p:sp>
      <p:sp>
        <p:nvSpPr>
          <p:cNvPr id="4" name="Subtitle 3"/>
          <p:cNvSpPr>
            <a:spLocks noGrp="1"/>
          </p:cNvSpPr>
          <p:nvPr>
            <p:ph type="subTitle" idx="1"/>
          </p:nvPr>
        </p:nvSpPr>
        <p:spPr>
          <a:xfrm>
            <a:off x="1429612" y="3727086"/>
            <a:ext cx="6400800" cy="1752600"/>
          </a:xfrm>
        </p:spPr>
        <p:txBody>
          <a:bodyPr/>
          <a:lstStyle/>
          <a:p>
            <a:r>
              <a:rPr lang="en-CA" dirty="0" smtClean="0"/>
              <a:t>A Call to Action to Advocate for Healthy Public Policies</a:t>
            </a:r>
            <a:endParaRPr lang="en-US" dirty="0"/>
          </a:p>
        </p:txBody>
      </p:sp>
    </p:spTree>
    <p:extLst>
      <p:ext uri="{BB962C8B-B14F-4D97-AF65-F5344CB8AC3E}">
        <p14:creationId xmlns:p14="http://schemas.microsoft.com/office/powerpoint/2010/main" val="588160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Call to Action</a:t>
            </a:r>
            <a:endParaRPr lang="en-US" dirty="0"/>
          </a:p>
        </p:txBody>
      </p:sp>
      <p:sp>
        <p:nvSpPr>
          <p:cNvPr id="3" name="Content Placeholder 2"/>
          <p:cNvSpPr>
            <a:spLocks noGrp="1"/>
          </p:cNvSpPr>
          <p:nvPr>
            <p:ph idx="1"/>
          </p:nvPr>
        </p:nvSpPr>
        <p:spPr>
          <a:xfrm>
            <a:off x="477386" y="1687279"/>
            <a:ext cx="8118475" cy="3946525"/>
          </a:xfrm>
        </p:spPr>
        <p:txBody>
          <a:bodyPr>
            <a:noAutofit/>
          </a:bodyPr>
          <a:lstStyle/>
          <a:p>
            <a:pPr lvl="0"/>
            <a:r>
              <a:rPr lang="en-CA" dirty="0"/>
              <a:t>Offer support to patients/clients who use tobacco as recommended in the National CAN ADAPTT Guidelines. </a:t>
            </a:r>
          </a:p>
          <a:p>
            <a:pPr lvl="1"/>
            <a:r>
              <a:rPr lang="en-CA" sz="2200" dirty="0">
                <a:cs typeface="ＭＳ Ｐゴシック" charset="0"/>
              </a:rPr>
              <a:t> Integrate the Tobacco Free Futures model for tobacco cessation support into daily practice across the continuum of care.  </a:t>
            </a:r>
          </a:p>
          <a:p>
            <a:pPr lvl="1"/>
            <a:r>
              <a:rPr lang="en-CA" sz="2200" dirty="0">
                <a:cs typeface="ＭＳ Ｐゴシック" charset="0"/>
              </a:rPr>
              <a:t>At minimum, health care providers take the Brief Tobacco Intervention (BTI) cessation training , offer the 5As of support, offer resources, and record support given.  </a:t>
            </a:r>
            <a:endParaRPr lang="en-CA" sz="2200" dirty="0" smtClean="0">
              <a:cs typeface="ＭＳ Ｐゴシック" charset="0"/>
            </a:endParaRPr>
          </a:p>
          <a:p>
            <a:pPr marL="457059" lvl="1" indent="0">
              <a:buNone/>
            </a:pPr>
            <a:endParaRPr lang="en-US" sz="2200" dirty="0"/>
          </a:p>
          <a:p>
            <a:pPr lvl="0"/>
            <a:r>
              <a:rPr lang="en-CA" dirty="0">
                <a:solidFill>
                  <a:srgbClr val="000000"/>
                </a:solidFill>
              </a:rPr>
              <a:t>Support health report cards for daycares, schools, worksites and recreational centres</a:t>
            </a:r>
          </a:p>
          <a:p>
            <a:pPr lvl="0">
              <a:buNone/>
            </a:pPr>
            <a:endParaRPr lang="en-CA" dirty="0">
              <a:solidFill>
                <a:srgbClr val="000000"/>
              </a:solidFill>
            </a:endParaRPr>
          </a:p>
          <a:p>
            <a:endParaRPr lang="en-US" sz="2200" dirty="0" smtClean="0"/>
          </a:p>
          <a:p>
            <a:pPr>
              <a:buNone/>
            </a:pPr>
            <a:endParaRPr lang="en-CA" sz="2200" dirty="0" smtClean="0"/>
          </a:p>
        </p:txBody>
      </p:sp>
    </p:spTree>
    <p:extLst>
      <p:ext uri="{BB962C8B-B14F-4D97-AF65-F5344CB8AC3E}">
        <p14:creationId xmlns:p14="http://schemas.microsoft.com/office/powerpoint/2010/main" val="3202082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Call to Action</a:t>
            </a:r>
            <a:endParaRPr lang="en-US" dirty="0"/>
          </a:p>
        </p:txBody>
      </p:sp>
      <p:sp>
        <p:nvSpPr>
          <p:cNvPr id="3" name="Content Placeholder 2"/>
          <p:cNvSpPr>
            <a:spLocks noGrp="1"/>
          </p:cNvSpPr>
          <p:nvPr>
            <p:ph idx="1"/>
          </p:nvPr>
        </p:nvSpPr>
        <p:spPr>
          <a:xfrm>
            <a:off x="531816" y="1785253"/>
            <a:ext cx="8118475" cy="4169226"/>
          </a:xfrm>
        </p:spPr>
        <p:txBody>
          <a:bodyPr>
            <a:normAutofit fontScale="92500" lnSpcReduction="10000"/>
          </a:bodyPr>
          <a:lstStyle/>
          <a:p>
            <a:pPr lvl="0"/>
            <a:r>
              <a:rPr lang="en-US" sz="2600" dirty="0">
                <a:solidFill>
                  <a:srgbClr val="000000"/>
                </a:solidFill>
              </a:rPr>
              <a:t>Stop sedentary behavior and promote specific physical activity goals within your organization, work setting or educational environment by linking with already existing resources and getting informed (for great resources go to Canadian Society for Exercise Physiology </a:t>
            </a:r>
            <a:r>
              <a:rPr lang="en-US" sz="2600" u="sng" dirty="0">
                <a:solidFill>
                  <a:srgbClr val="000000"/>
                </a:solidFill>
                <a:hlinkClick r:id="rId3"/>
              </a:rPr>
              <a:t>http://www.csep.ca/english/view.asp?x=804</a:t>
            </a:r>
            <a:r>
              <a:rPr lang="en-US" sz="2600" u="sng" dirty="0">
                <a:solidFill>
                  <a:srgbClr val="000000"/>
                </a:solidFill>
              </a:rPr>
              <a:t>)</a:t>
            </a:r>
            <a:endParaRPr lang="en-CA" sz="2600" dirty="0">
              <a:solidFill>
                <a:srgbClr val="000000"/>
              </a:solidFill>
            </a:endParaRPr>
          </a:p>
          <a:p>
            <a:endParaRPr lang="en-CA" dirty="0" smtClean="0"/>
          </a:p>
          <a:p>
            <a:r>
              <a:rPr lang="en-CA" dirty="0" smtClean="0"/>
              <a:t>Ensure organizations you belong to have policies to promote healthy eating, physical activity and tobacco reduction (protection, prevention and cessation)</a:t>
            </a:r>
          </a:p>
          <a:p>
            <a:pPr lvl="1"/>
            <a:r>
              <a:rPr lang="en-CA" sz="2200" dirty="0" smtClean="0"/>
              <a:t>Make a ‘Healthy Alberta and Healthy Albertans’ a priority for your organization</a:t>
            </a:r>
          </a:p>
          <a:p>
            <a:endParaRPr lang="en-US" dirty="0"/>
          </a:p>
        </p:txBody>
      </p:sp>
    </p:spTree>
    <p:extLst>
      <p:ext uri="{BB962C8B-B14F-4D97-AF65-F5344CB8AC3E}">
        <p14:creationId xmlns:p14="http://schemas.microsoft.com/office/powerpoint/2010/main" val="250820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94330"/>
            <a:ext cx="8820472" cy="1143000"/>
          </a:xfrm>
        </p:spPr>
        <p:txBody>
          <a:bodyPr>
            <a:noAutofit/>
          </a:bodyPr>
          <a:lstStyle/>
          <a:p>
            <a:r>
              <a:rPr lang="en-CA" sz="2800" dirty="0" smtClean="0"/>
              <a:t>Mobilizing Canadian Health Care Professionals to Prevent and Control Vascular Disease</a:t>
            </a:r>
            <a:endParaRPr lang="en-CA" sz="2800" dirty="0"/>
          </a:p>
        </p:txBody>
      </p:sp>
      <p:sp>
        <p:nvSpPr>
          <p:cNvPr id="3" name="Content Placeholder 2"/>
          <p:cNvSpPr>
            <a:spLocks noGrp="1"/>
          </p:cNvSpPr>
          <p:nvPr>
            <p:ph idx="1"/>
          </p:nvPr>
        </p:nvSpPr>
        <p:spPr>
          <a:xfrm>
            <a:off x="380455" y="1682885"/>
            <a:ext cx="8545827" cy="4525963"/>
          </a:xfrm>
        </p:spPr>
        <p:txBody>
          <a:bodyPr>
            <a:noAutofit/>
          </a:bodyPr>
          <a:lstStyle/>
          <a:p>
            <a:r>
              <a:rPr lang="en-CA" sz="2200" dirty="0" smtClean="0"/>
              <a:t>Unhealthy eating is the leading risk for premature death and disability in Canada </a:t>
            </a:r>
          </a:p>
          <a:p>
            <a:pPr lvl="1"/>
            <a:r>
              <a:rPr lang="en-CA" sz="1800" dirty="0" smtClean="0"/>
              <a:t>Estimated 864,000 years of life lost in 2010</a:t>
            </a:r>
          </a:p>
          <a:p>
            <a:pPr lvl="1"/>
            <a:r>
              <a:rPr lang="en-CA" sz="1800" dirty="0" smtClean="0"/>
              <a:t>Inadequate fruit and vegetables in  in our diets is a significant contributor to  risk  of chronic disease</a:t>
            </a:r>
          </a:p>
          <a:p>
            <a:r>
              <a:rPr lang="en-CA" sz="2200" dirty="0" smtClean="0"/>
              <a:t>Lack of physical activity was the 5</a:t>
            </a:r>
            <a:r>
              <a:rPr lang="en-CA" sz="2200" baseline="30000" dirty="0" smtClean="0"/>
              <a:t>th</a:t>
            </a:r>
            <a:r>
              <a:rPr lang="en-CA" sz="2200" dirty="0" smtClean="0"/>
              <a:t> leading risk for premature death, and disability </a:t>
            </a:r>
          </a:p>
          <a:p>
            <a:pPr lvl="1"/>
            <a:r>
              <a:rPr lang="en-CA" sz="1800" dirty="0" smtClean="0"/>
              <a:t>estimated 350,000 years of life lost in 2010</a:t>
            </a:r>
          </a:p>
          <a:p>
            <a:r>
              <a:rPr lang="en-CA" sz="2200" dirty="0" smtClean="0"/>
              <a:t>Obesity, related to unhealthy eating and lack of physical activity, is the 4</a:t>
            </a:r>
            <a:r>
              <a:rPr lang="en-CA" sz="2200" baseline="30000" dirty="0" smtClean="0"/>
              <a:t>th</a:t>
            </a:r>
            <a:r>
              <a:rPr lang="en-CA" sz="2200" dirty="0" smtClean="0"/>
              <a:t> leading risk for death and 3</a:t>
            </a:r>
            <a:r>
              <a:rPr lang="en-CA" sz="2200" baseline="30000" dirty="0" smtClean="0"/>
              <a:t>rd</a:t>
            </a:r>
            <a:r>
              <a:rPr lang="en-CA" sz="2200" dirty="0" smtClean="0"/>
              <a:t> leading risk for disability </a:t>
            </a:r>
          </a:p>
          <a:p>
            <a:pPr lvl="1"/>
            <a:r>
              <a:rPr lang="en-CA" sz="1800" dirty="0" smtClean="0"/>
              <a:t>estimated 480,000 years of life lost in 2010 </a:t>
            </a:r>
          </a:p>
          <a:p>
            <a:pPr lvl="1"/>
            <a:r>
              <a:rPr lang="en-CA" sz="1800" dirty="0" smtClean="0"/>
              <a:t>Our children are projected to live shorter lives than us just related to increased childhood obesity </a:t>
            </a:r>
            <a:endParaRPr lang="en-CA" sz="1800" dirty="0" smtClean="0">
              <a:solidFill>
                <a:schemeClr val="bg2"/>
              </a:solidFill>
            </a:endParaRPr>
          </a:p>
          <a:p>
            <a:pPr>
              <a:buNone/>
            </a:pPr>
            <a:r>
              <a:rPr lang="en-CA" sz="2200" dirty="0" smtClean="0"/>
              <a:t>	</a:t>
            </a:r>
            <a:endParaRPr lang="en-CA" sz="2400" dirty="0" smtClean="0">
              <a:solidFill>
                <a:schemeClr val="bg2"/>
              </a:solidFill>
            </a:endParaRPr>
          </a:p>
        </p:txBody>
      </p:sp>
      <p:sp>
        <p:nvSpPr>
          <p:cNvPr id="4" name="TextBox 3"/>
          <p:cNvSpPr txBox="1"/>
          <p:nvPr/>
        </p:nvSpPr>
        <p:spPr>
          <a:xfrm>
            <a:off x="4659095" y="5845631"/>
            <a:ext cx="4408705" cy="600164"/>
          </a:xfrm>
          <a:prstGeom prst="rect">
            <a:avLst/>
          </a:prstGeom>
          <a:noFill/>
        </p:spPr>
        <p:txBody>
          <a:bodyPr wrap="square" rtlCol="0">
            <a:spAutoFit/>
          </a:bodyPr>
          <a:lstStyle/>
          <a:p>
            <a:pPr marL="342795" lvl="0" indent="-342795" eaLnBrk="0" hangingPunct="0">
              <a:spcBef>
                <a:spcPct val="20000"/>
              </a:spcBef>
            </a:pPr>
            <a:r>
              <a:rPr lang="en-CA" sz="1100" kern="0" dirty="0">
                <a:solidFill>
                  <a:srgbClr val="000000"/>
                </a:solidFill>
                <a:latin typeface="Arial"/>
                <a:ea typeface="ＭＳ Ｐゴシック" charset="0"/>
              </a:rPr>
              <a:t>Statistics Source: Global Burden of Disease Study 2010 </a:t>
            </a:r>
            <a:r>
              <a:rPr lang="en-CA" sz="1100" kern="0" dirty="0">
                <a:solidFill>
                  <a:srgbClr val="000000"/>
                </a:solidFill>
                <a:latin typeface="Arial"/>
                <a:ea typeface="ＭＳ Ｐゴシック" charset="0"/>
                <a:hlinkClick r:id="rId3"/>
              </a:rPr>
              <a:t>http://www.healthmetricsandevaluation.org/gbd/visualizations/gbd-arrow-diagram</a:t>
            </a:r>
            <a:endParaRPr lang="en-CA" sz="1100" kern="0" dirty="0">
              <a:solidFill>
                <a:srgbClr val="000000"/>
              </a:solidFill>
              <a:latin typeface="Arial"/>
              <a:ea typeface="ＭＳ Ｐゴシック" charset="0"/>
            </a:endParaRPr>
          </a:p>
        </p:txBody>
      </p:sp>
    </p:spTree>
    <p:extLst>
      <p:ext uri="{BB962C8B-B14F-4D97-AF65-F5344CB8AC3E}">
        <p14:creationId xmlns:p14="http://schemas.microsoft.com/office/powerpoint/2010/main" val="167257454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05894" y="683444"/>
            <a:ext cx="8165963" cy="1143000"/>
          </a:xfrm>
        </p:spPr>
        <p:txBody>
          <a:bodyPr>
            <a:noAutofit/>
          </a:bodyPr>
          <a:lstStyle/>
          <a:p>
            <a:r>
              <a:rPr lang="en-CA" sz="3200" dirty="0" smtClean="0"/>
              <a:t>Impact of Vascular Risks in Canada</a:t>
            </a:r>
            <a:endParaRPr lang="en-CA" sz="3200" dirty="0"/>
          </a:p>
        </p:txBody>
      </p:sp>
      <p:sp>
        <p:nvSpPr>
          <p:cNvPr id="3" name="Content Placeholder 2"/>
          <p:cNvSpPr>
            <a:spLocks noGrp="1"/>
          </p:cNvSpPr>
          <p:nvPr>
            <p:ph idx="1"/>
          </p:nvPr>
        </p:nvSpPr>
        <p:spPr>
          <a:xfrm>
            <a:off x="3293900" y="5680203"/>
            <a:ext cx="5969872" cy="709712"/>
          </a:xfrm>
        </p:spPr>
        <p:txBody>
          <a:bodyPr>
            <a:noAutofit/>
          </a:bodyPr>
          <a:lstStyle/>
          <a:p>
            <a:pPr>
              <a:buNone/>
            </a:pPr>
            <a:r>
              <a:rPr lang="en-CA" sz="2200" dirty="0" smtClean="0"/>
              <a:t>	</a:t>
            </a:r>
            <a:r>
              <a:rPr lang="en-CA" sz="1100" dirty="0" smtClean="0"/>
              <a:t>Statistics Source: Global Burden of Disease Study 2010 </a:t>
            </a:r>
            <a:r>
              <a:rPr lang="en-CA" sz="1100" dirty="0" smtClean="0">
                <a:hlinkClick r:id="rId3"/>
              </a:rPr>
              <a:t>http://www.healthmetricsandevaluation.org/gbd/visualizations/gbd-arrow-diagram</a:t>
            </a:r>
            <a:endParaRPr lang="en-CA" sz="1100" dirty="0" smtClean="0"/>
          </a:p>
          <a:p>
            <a:pPr>
              <a:buNone/>
            </a:pPr>
            <a:endParaRPr lang="en-CA" sz="2400" dirty="0" smtClean="0">
              <a:solidFill>
                <a:schemeClr val="bg2"/>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062491209"/>
              </p:ext>
            </p:extLst>
          </p:nvPr>
        </p:nvGraphicFramePr>
        <p:xfrm>
          <a:off x="914399" y="1809929"/>
          <a:ext cx="7217228" cy="3671340"/>
        </p:xfrm>
        <a:graphic>
          <a:graphicData uri="http://schemas.openxmlformats.org/drawingml/2006/table">
            <a:tbl>
              <a:tblPr/>
              <a:tblGrid>
                <a:gridCol w="1468992"/>
                <a:gridCol w="1417133"/>
                <a:gridCol w="1443701"/>
                <a:gridCol w="1443701"/>
                <a:gridCol w="1443701"/>
              </a:tblGrid>
              <a:tr h="931257">
                <a:tc>
                  <a:txBody>
                    <a:bodyPr/>
                    <a:lstStyle/>
                    <a:p>
                      <a:pPr algn="ctr">
                        <a:lnSpc>
                          <a:spcPct val="115000"/>
                        </a:lnSpc>
                        <a:spcAft>
                          <a:spcPts val="0"/>
                        </a:spcAft>
                      </a:pPr>
                      <a:endParaRPr lang="en-US" sz="1400" b="1" dirty="0" smtClean="0">
                        <a:latin typeface="Tahoma"/>
                        <a:ea typeface="Calibri"/>
                        <a:cs typeface="Times New Roman"/>
                      </a:endParaRPr>
                    </a:p>
                    <a:p>
                      <a:pPr algn="ctr">
                        <a:lnSpc>
                          <a:spcPct val="115000"/>
                        </a:lnSpc>
                        <a:spcAft>
                          <a:spcPts val="0"/>
                        </a:spcAft>
                      </a:pPr>
                      <a:r>
                        <a:rPr lang="en-US" sz="1400" b="1" dirty="0" smtClean="0">
                          <a:latin typeface="Tahoma"/>
                          <a:ea typeface="Calibri"/>
                          <a:cs typeface="Times New Roman"/>
                        </a:rPr>
                        <a:t>Vascular </a:t>
                      </a:r>
                      <a:r>
                        <a:rPr lang="en-US" sz="1400" b="1" dirty="0">
                          <a:latin typeface="Tahoma"/>
                          <a:ea typeface="Calibri"/>
                          <a:cs typeface="Times New Roman"/>
                        </a:rPr>
                        <a:t>Risk Factor</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endParaRPr lang="en-US" sz="1400" b="1" dirty="0" smtClean="0">
                        <a:latin typeface="Tahoma"/>
                        <a:ea typeface="Calibri"/>
                        <a:cs typeface="Times New Roman"/>
                      </a:endParaRPr>
                    </a:p>
                    <a:p>
                      <a:pPr algn="ctr">
                        <a:lnSpc>
                          <a:spcPct val="115000"/>
                        </a:lnSpc>
                        <a:spcAft>
                          <a:spcPts val="0"/>
                        </a:spcAft>
                      </a:pPr>
                      <a:r>
                        <a:rPr lang="en-US" sz="1400" b="1" dirty="0" smtClean="0">
                          <a:latin typeface="Tahoma"/>
                          <a:ea typeface="Calibri"/>
                          <a:cs typeface="Times New Roman"/>
                        </a:rPr>
                        <a:t>Years </a:t>
                      </a:r>
                      <a:r>
                        <a:rPr lang="en-US" sz="1400" b="1" dirty="0">
                          <a:latin typeface="Tahoma"/>
                          <a:ea typeface="Calibri"/>
                          <a:cs typeface="Times New Roman"/>
                        </a:rPr>
                        <a:t>of Life Lost</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15000"/>
                        </a:lnSpc>
                        <a:spcAft>
                          <a:spcPts val="0"/>
                        </a:spcAft>
                      </a:pPr>
                      <a:r>
                        <a:rPr lang="en-US" sz="1400" b="1" dirty="0">
                          <a:latin typeface="Tahoma"/>
                          <a:ea typeface="Calibri"/>
                          <a:cs typeface="Times New Roman"/>
                        </a:rPr>
                        <a:t>Years of Disability</a:t>
                      </a:r>
                      <a:endParaRPr lang="en-CA" sz="1400" dirty="0">
                        <a:latin typeface="Calibri"/>
                        <a:ea typeface="Calibri"/>
                        <a:cs typeface="Times New Roman"/>
                      </a:endParaRPr>
                    </a:p>
                    <a:p>
                      <a:pPr algn="ctr">
                        <a:lnSpc>
                          <a:spcPct val="115000"/>
                        </a:lnSpc>
                        <a:spcAft>
                          <a:spcPts val="0"/>
                        </a:spcAft>
                      </a:pPr>
                      <a:r>
                        <a:rPr lang="en-US" sz="1200" i="1" dirty="0">
                          <a:latin typeface="Tahoma"/>
                          <a:ea typeface="Calibri"/>
                          <a:cs typeface="Times New Roman"/>
                        </a:rPr>
                        <a:t>(Disability Adjusted Life Years)</a:t>
                      </a:r>
                      <a:endParaRPr lang="en-CA" sz="12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15000"/>
                        </a:lnSpc>
                        <a:spcAft>
                          <a:spcPts val="0"/>
                        </a:spcAft>
                      </a:pPr>
                      <a:r>
                        <a:rPr lang="en-US" sz="1400" b="1" dirty="0" smtClean="0">
                          <a:latin typeface="Tahoma"/>
                          <a:ea typeface="Calibri"/>
                          <a:cs typeface="Times New Roman"/>
                        </a:rPr>
                        <a:t>Risk </a:t>
                      </a:r>
                      <a:r>
                        <a:rPr lang="en-US" sz="1400" b="1" dirty="0">
                          <a:latin typeface="Tahoma"/>
                          <a:ea typeface="Calibri"/>
                          <a:cs typeface="Times New Roman"/>
                        </a:rPr>
                        <a:t>for Premature Death</a:t>
                      </a:r>
                      <a:endParaRPr lang="en-CA" sz="1400" dirty="0">
                        <a:latin typeface="Calibri"/>
                        <a:ea typeface="Calibri"/>
                        <a:cs typeface="Times New Roman"/>
                      </a:endParaRPr>
                    </a:p>
                    <a:p>
                      <a:pPr algn="ctr">
                        <a:lnSpc>
                          <a:spcPct val="115000"/>
                        </a:lnSpc>
                        <a:spcAft>
                          <a:spcPts val="0"/>
                        </a:spcAft>
                      </a:pPr>
                      <a:r>
                        <a:rPr lang="en-US" sz="1400" i="1" dirty="0">
                          <a:latin typeface="Tahoma"/>
                          <a:ea typeface="Calibri"/>
                          <a:cs typeface="Times New Roman"/>
                        </a:rPr>
                        <a:t>Ranking</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15000"/>
                        </a:lnSpc>
                        <a:spcAft>
                          <a:spcPts val="0"/>
                        </a:spcAft>
                      </a:pPr>
                      <a:endParaRPr lang="en-US" sz="1400" b="1" dirty="0" smtClean="0">
                        <a:latin typeface="Tahoma"/>
                        <a:ea typeface="Calibri"/>
                        <a:cs typeface="Times New Roman"/>
                      </a:endParaRPr>
                    </a:p>
                    <a:p>
                      <a:pPr algn="ctr">
                        <a:lnSpc>
                          <a:spcPct val="115000"/>
                        </a:lnSpc>
                        <a:spcAft>
                          <a:spcPts val="0"/>
                        </a:spcAft>
                      </a:pPr>
                      <a:r>
                        <a:rPr lang="en-US" sz="1400" b="1" dirty="0" smtClean="0">
                          <a:latin typeface="Tahoma"/>
                          <a:ea typeface="Calibri"/>
                          <a:cs typeface="Times New Roman"/>
                        </a:rPr>
                        <a:t>Risk </a:t>
                      </a:r>
                      <a:r>
                        <a:rPr lang="en-US" sz="1400" b="1" dirty="0">
                          <a:latin typeface="Tahoma"/>
                          <a:ea typeface="Calibri"/>
                          <a:cs typeface="Times New Roman"/>
                        </a:rPr>
                        <a:t>for Disability</a:t>
                      </a:r>
                      <a:endParaRPr lang="en-CA" sz="1400" dirty="0">
                        <a:latin typeface="Calibri"/>
                        <a:ea typeface="Calibri"/>
                        <a:cs typeface="Times New Roman"/>
                      </a:endParaRPr>
                    </a:p>
                    <a:p>
                      <a:pPr algn="ctr">
                        <a:lnSpc>
                          <a:spcPct val="115000"/>
                        </a:lnSpc>
                        <a:spcAft>
                          <a:spcPts val="0"/>
                        </a:spcAft>
                      </a:pPr>
                      <a:r>
                        <a:rPr lang="en-US" sz="1400" i="1" dirty="0">
                          <a:latin typeface="Tahoma"/>
                          <a:ea typeface="Calibri"/>
                          <a:cs typeface="Times New Roman"/>
                        </a:rPr>
                        <a:t>Ranking</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05900">
                <a:tc>
                  <a:txBody>
                    <a:bodyPr/>
                    <a:lstStyle/>
                    <a:p>
                      <a:pPr algn="ctr">
                        <a:lnSpc>
                          <a:spcPct val="115000"/>
                        </a:lnSpc>
                        <a:spcAft>
                          <a:spcPts val="0"/>
                        </a:spcAft>
                      </a:pPr>
                      <a:r>
                        <a:rPr lang="en-US" sz="1400" b="1" dirty="0" smtClean="0">
                          <a:latin typeface="Tahoma"/>
                          <a:ea typeface="Calibri"/>
                          <a:cs typeface="Times New Roman"/>
                        </a:rPr>
                        <a:t>Unhealthy </a:t>
                      </a:r>
                      <a:r>
                        <a:rPr lang="en-US" sz="1400" b="1" dirty="0">
                          <a:latin typeface="Tahoma"/>
                          <a:ea typeface="Calibri"/>
                          <a:cs typeface="Times New Roman"/>
                        </a:rPr>
                        <a:t>Diet</a:t>
                      </a:r>
                      <a:endParaRPr lang="en-CA" sz="1400" b="1"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US" sz="1400" dirty="0">
                          <a:solidFill>
                            <a:srgbClr val="000000"/>
                          </a:solidFill>
                          <a:latin typeface="Calibri"/>
                          <a:ea typeface="Calibri"/>
                          <a:cs typeface="Times New Roman"/>
                        </a:rPr>
                        <a:t>864034</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dirty="0">
                          <a:solidFill>
                            <a:srgbClr val="000000"/>
                          </a:solidFill>
                          <a:latin typeface="Calibri"/>
                          <a:ea typeface="Calibri"/>
                          <a:cs typeface="Times New Roman"/>
                        </a:rPr>
                        <a:t>1047653</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a:latin typeface="Tahoma"/>
                          <a:ea typeface="Calibri"/>
                          <a:cs typeface="Times New Roman"/>
                        </a:rPr>
                        <a:t>1st</a:t>
                      </a:r>
                      <a:endParaRPr lang="en-CA" sz="140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a:latin typeface="Tahoma"/>
                          <a:ea typeface="Calibri"/>
                          <a:cs typeface="Times New Roman"/>
                        </a:rPr>
                        <a:t>1st</a:t>
                      </a:r>
                      <a:endParaRPr lang="en-CA" sz="140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931257">
                <a:tc>
                  <a:txBody>
                    <a:bodyPr/>
                    <a:lstStyle/>
                    <a:p>
                      <a:pPr algn="ctr">
                        <a:lnSpc>
                          <a:spcPct val="115000"/>
                        </a:lnSpc>
                        <a:spcAft>
                          <a:spcPts val="0"/>
                        </a:spcAft>
                      </a:pPr>
                      <a:r>
                        <a:rPr lang="en-US" sz="1400" b="1" dirty="0">
                          <a:latin typeface="Tahoma"/>
                          <a:ea typeface="Calibri"/>
                          <a:cs typeface="Times New Roman"/>
                        </a:rPr>
                        <a:t>Inadequate </a:t>
                      </a:r>
                      <a:endParaRPr lang="en-US" sz="1400" b="1" dirty="0" smtClean="0">
                        <a:latin typeface="Tahoma"/>
                        <a:ea typeface="Calibri"/>
                        <a:cs typeface="Times New Roman"/>
                      </a:endParaRPr>
                    </a:p>
                    <a:p>
                      <a:pPr algn="ctr">
                        <a:lnSpc>
                          <a:spcPct val="115000"/>
                        </a:lnSpc>
                        <a:spcAft>
                          <a:spcPts val="0"/>
                        </a:spcAft>
                      </a:pPr>
                      <a:r>
                        <a:rPr lang="en-US" sz="1400" b="1" dirty="0" smtClean="0">
                          <a:latin typeface="Tahoma"/>
                          <a:ea typeface="Calibri"/>
                          <a:cs typeface="Times New Roman"/>
                        </a:rPr>
                        <a:t>Fruit &amp; </a:t>
                      </a:r>
                      <a:r>
                        <a:rPr lang="en-US" sz="1400" b="1" dirty="0">
                          <a:latin typeface="Tahoma"/>
                          <a:ea typeface="Calibri"/>
                          <a:cs typeface="Times New Roman"/>
                        </a:rPr>
                        <a:t>Vegetable Intake</a:t>
                      </a:r>
                      <a:endParaRPr lang="en-CA" sz="1400" b="1"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US" sz="1400" dirty="0">
                          <a:solidFill>
                            <a:srgbClr val="000000"/>
                          </a:solidFill>
                          <a:latin typeface="Calibri"/>
                          <a:ea typeface="Calibri"/>
                          <a:cs typeface="Times New Roman"/>
                        </a:rPr>
                        <a:t>405946</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dirty="0">
                          <a:solidFill>
                            <a:srgbClr val="000000"/>
                          </a:solidFill>
                          <a:latin typeface="Calibri"/>
                          <a:ea typeface="Calibri"/>
                          <a:cs typeface="Times New Roman"/>
                        </a:rPr>
                        <a:t>475120</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dirty="0">
                          <a:latin typeface="Tahoma"/>
                          <a:ea typeface="Calibri"/>
                          <a:cs typeface="Times New Roman"/>
                        </a:rPr>
                        <a:t>1</a:t>
                      </a:r>
                      <a:r>
                        <a:rPr lang="en-US" sz="1400" baseline="30000" dirty="0">
                          <a:latin typeface="Tahoma"/>
                          <a:ea typeface="Calibri"/>
                          <a:cs typeface="Times New Roman"/>
                        </a:rPr>
                        <a:t>st</a:t>
                      </a:r>
                      <a:r>
                        <a:rPr lang="en-US" sz="1400" dirty="0">
                          <a:latin typeface="Tahoma"/>
                          <a:ea typeface="Calibri"/>
                          <a:cs typeface="Times New Roman"/>
                        </a:rPr>
                        <a:t> rank</a:t>
                      </a:r>
                      <a:endParaRPr lang="en-CA" sz="1400" dirty="0">
                        <a:latin typeface="Calibri"/>
                        <a:ea typeface="Calibri"/>
                        <a:cs typeface="Times New Roman"/>
                      </a:endParaRPr>
                    </a:p>
                    <a:p>
                      <a:pPr algn="ctr">
                        <a:lnSpc>
                          <a:spcPct val="115000"/>
                        </a:lnSpc>
                        <a:spcAft>
                          <a:spcPts val="0"/>
                        </a:spcAft>
                      </a:pPr>
                      <a:r>
                        <a:rPr lang="en-US" sz="1400" dirty="0">
                          <a:latin typeface="Tahoma"/>
                          <a:ea typeface="Calibri"/>
                          <a:cs typeface="Times New Roman"/>
                        </a:rPr>
                        <a:t>(Sub category)</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a:latin typeface="Tahoma"/>
                          <a:ea typeface="Calibri"/>
                          <a:cs typeface="Times New Roman"/>
                        </a:rPr>
                        <a:t>1</a:t>
                      </a:r>
                      <a:r>
                        <a:rPr lang="en-US" sz="1400" baseline="30000">
                          <a:latin typeface="Tahoma"/>
                          <a:ea typeface="Calibri"/>
                          <a:cs typeface="Times New Roman"/>
                        </a:rPr>
                        <a:t>st</a:t>
                      </a:r>
                      <a:r>
                        <a:rPr lang="en-US" sz="1400">
                          <a:latin typeface="Tahoma"/>
                          <a:ea typeface="Calibri"/>
                          <a:cs typeface="Times New Roman"/>
                        </a:rPr>
                        <a:t> rank</a:t>
                      </a:r>
                      <a:endParaRPr lang="en-CA" sz="1400">
                        <a:latin typeface="Calibri"/>
                        <a:ea typeface="Calibri"/>
                        <a:cs typeface="Times New Roman"/>
                      </a:endParaRPr>
                    </a:p>
                    <a:p>
                      <a:pPr algn="ctr">
                        <a:lnSpc>
                          <a:spcPct val="115000"/>
                        </a:lnSpc>
                        <a:spcAft>
                          <a:spcPts val="0"/>
                        </a:spcAft>
                      </a:pPr>
                      <a:r>
                        <a:rPr lang="en-US" sz="1400">
                          <a:latin typeface="Tahoma"/>
                          <a:ea typeface="Calibri"/>
                          <a:cs typeface="Times New Roman"/>
                        </a:rPr>
                        <a:t>(Sub category)</a:t>
                      </a:r>
                      <a:endParaRPr lang="en-CA" sz="140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405900">
                <a:tc>
                  <a:txBody>
                    <a:bodyPr/>
                    <a:lstStyle/>
                    <a:p>
                      <a:pPr algn="ctr">
                        <a:lnSpc>
                          <a:spcPct val="115000"/>
                        </a:lnSpc>
                        <a:spcAft>
                          <a:spcPts val="0"/>
                        </a:spcAft>
                      </a:pPr>
                      <a:r>
                        <a:rPr lang="en-US" sz="1400" b="1" dirty="0">
                          <a:latin typeface="Tahoma"/>
                          <a:ea typeface="Calibri"/>
                          <a:cs typeface="Times New Roman"/>
                        </a:rPr>
                        <a:t>Tobacco Use</a:t>
                      </a:r>
                      <a:endParaRPr lang="en-CA" sz="1400" b="1"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US" sz="1400">
                          <a:solidFill>
                            <a:srgbClr val="000000"/>
                          </a:solidFill>
                          <a:latin typeface="Calibri"/>
                          <a:ea typeface="Calibri"/>
                          <a:cs typeface="Times New Roman"/>
                        </a:rPr>
                        <a:t>754083</a:t>
                      </a:r>
                      <a:endParaRPr lang="en-CA" sz="140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dirty="0">
                          <a:solidFill>
                            <a:srgbClr val="000000"/>
                          </a:solidFill>
                          <a:latin typeface="Calibri"/>
                          <a:ea typeface="Calibri"/>
                          <a:cs typeface="Times New Roman"/>
                        </a:rPr>
                        <a:t>915628</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dirty="0">
                          <a:latin typeface="Tahoma"/>
                          <a:ea typeface="Calibri"/>
                          <a:cs typeface="Times New Roman"/>
                        </a:rPr>
                        <a:t>2nd</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dirty="0">
                          <a:latin typeface="Tahoma"/>
                          <a:ea typeface="Calibri"/>
                          <a:cs typeface="Times New Roman"/>
                        </a:rPr>
                        <a:t>2nd</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405900">
                <a:tc>
                  <a:txBody>
                    <a:bodyPr/>
                    <a:lstStyle/>
                    <a:p>
                      <a:pPr algn="ctr">
                        <a:lnSpc>
                          <a:spcPct val="115000"/>
                        </a:lnSpc>
                        <a:spcAft>
                          <a:spcPts val="0"/>
                        </a:spcAft>
                      </a:pPr>
                      <a:r>
                        <a:rPr lang="en-US" sz="1400" b="1" dirty="0">
                          <a:latin typeface="Tahoma"/>
                          <a:ea typeface="Calibri"/>
                          <a:cs typeface="Times New Roman"/>
                        </a:rPr>
                        <a:t>Obesity</a:t>
                      </a:r>
                      <a:endParaRPr lang="en-CA" sz="1400" b="1"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US" sz="1400">
                          <a:solidFill>
                            <a:srgbClr val="000000"/>
                          </a:solidFill>
                          <a:latin typeface="Calibri"/>
                          <a:ea typeface="Calibri"/>
                          <a:cs typeface="Times New Roman"/>
                        </a:rPr>
                        <a:t>480352</a:t>
                      </a:r>
                      <a:endParaRPr lang="en-CA" sz="140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a:solidFill>
                            <a:srgbClr val="000000"/>
                          </a:solidFill>
                          <a:latin typeface="Calibri"/>
                          <a:ea typeface="Calibri"/>
                          <a:cs typeface="Times New Roman"/>
                        </a:rPr>
                        <a:t>794956</a:t>
                      </a:r>
                      <a:endParaRPr lang="en-CA" sz="140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dirty="0">
                          <a:latin typeface="Tahoma"/>
                          <a:ea typeface="Calibri"/>
                          <a:cs typeface="Times New Roman"/>
                        </a:rPr>
                        <a:t>4th</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dirty="0">
                          <a:latin typeface="Tahoma"/>
                          <a:ea typeface="Calibri"/>
                          <a:cs typeface="Times New Roman"/>
                        </a:rPr>
                        <a:t>3rd</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465628">
                <a:tc>
                  <a:txBody>
                    <a:bodyPr/>
                    <a:lstStyle/>
                    <a:p>
                      <a:pPr algn="ctr">
                        <a:lnSpc>
                          <a:spcPct val="115000"/>
                        </a:lnSpc>
                        <a:spcAft>
                          <a:spcPts val="0"/>
                        </a:spcAft>
                      </a:pPr>
                      <a:r>
                        <a:rPr lang="en-US" sz="1400" b="1" dirty="0">
                          <a:latin typeface="Tahoma"/>
                          <a:ea typeface="Calibri"/>
                          <a:cs typeface="Times New Roman"/>
                        </a:rPr>
                        <a:t>Physical Inactivity</a:t>
                      </a:r>
                      <a:endParaRPr lang="en-CA" sz="1400" b="1"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US" sz="1400">
                          <a:solidFill>
                            <a:srgbClr val="000000"/>
                          </a:solidFill>
                          <a:latin typeface="Calibri"/>
                          <a:ea typeface="Calibri"/>
                          <a:cs typeface="Times New Roman"/>
                        </a:rPr>
                        <a:t>350125</a:t>
                      </a:r>
                      <a:endParaRPr lang="en-CA" sz="140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a:solidFill>
                            <a:srgbClr val="000000"/>
                          </a:solidFill>
                          <a:latin typeface="Calibri"/>
                          <a:ea typeface="Calibri"/>
                          <a:cs typeface="Times New Roman"/>
                        </a:rPr>
                        <a:t>443108</a:t>
                      </a:r>
                      <a:endParaRPr lang="en-CA" sz="140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a:latin typeface="Tahoma"/>
                          <a:ea typeface="Calibri"/>
                          <a:cs typeface="Times New Roman"/>
                        </a:rPr>
                        <a:t>5th</a:t>
                      </a:r>
                      <a:endParaRPr lang="en-CA" sz="140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en-US" sz="1400" dirty="0">
                          <a:latin typeface="Tahoma"/>
                          <a:ea typeface="Calibri"/>
                          <a:cs typeface="Times New Roman"/>
                        </a:rPr>
                        <a:t>5th</a:t>
                      </a:r>
                      <a:endParaRPr lang="en-CA" sz="1400" dirty="0">
                        <a:latin typeface="Calibri"/>
                        <a:ea typeface="Calibri"/>
                        <a:cs typeface="Times New Roman"/>
                      </a:endParaRPr>
                    </a:p>
                  </a:txBody>
                  <a:tcPr marL="58402" marR="58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bl>
          </a:graphicData>
        </a:graphic>
      </p:graphicFrame>
      <p:sp>
        <p:nvSpPr>
          <p:cNvPr id="6" name="TextBox 5"/>
          <p:cNvSpPr txBox="1"/>
          <p:nvPr/>
        </p:nvSpPr>
        <p:spPr>
          <a:xfrm>
            <a:off x="-507910" y="5480278"/>
            <a:ext cx="9865096" cy="369332"/>
          </a:xfrm>
          <a:prstGeom prst="rect">
            <a:avLst/>
          </a:prstGeom>
          <a:noFill/>
        </p:spPr>
        <p:txBody>
          <a:bodyPr wrap="square" rtlCol="0">
            <a:spAutoFit/>
          </a:bodyPr>
          <a:lstStyle/>
          <a:p>
            <a:pPr lvl="1"/>
            <a:r>
              <a:rPr lang="en-CA" dirty="0" smtClean="0"/>
              <a:t>*Our children are projected to live shorter lives than us just related to increased childhood obesity </a:t>
            </a:r>
            <a:endParaRPr lang="en-CA" dirty="0" smtClean="0">
              <a:solidFill>
                <a:schemeClr val="bg2"/>
              </a:solidFill>
            </a:endParaRPr>
          </a:p>
        </p:txBody>
      </p:sp>
    </p:spTree>
    <p:extLst>
      <p:ext uri="{BB962C8B-B14F-4D97-AF65-F5344CB8AC3E}">
        <p14:creationId xmlns:p14="http://schemas.microsoft.com/office/powerpoint/2010/main" val="2171556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0635" y="679675"/>
            <a:ext cx="8631238" cy="1143000"/>
          </a:xfrm>
        </p:spPr>
        <p:txBody>
          <a:bodyPr>
            <a:normAutofit/>
          </a:bodyPr>
          <a:lstStyle/>
          <a:p>
            <a:pPr algn="ctr"/>
            <a:r>
              <a:rPr lang="en-CA" dirty="0" smtClean="0"/>
              <a:t>Impact of Tobacco Use </a:t>
            </a:r>
            <a:endParaRPr lang="en-US" dirty="0"/>
          </a:p>
        </p:txBody>
      </p:sp>
      <p:sp>
        <p:nvSpPr>
          <p:cNvPr id="3" name="Content Placeholder 2"/>
          <p:cNvSpPr>
            <a:spLocks noGrp="1"/>
          </p:cNvSpPr>
          <p:nvPr>
            <p:ph idx="1"/>
          </p:nvPr>
        </p:nvSpPr>
        <p:spPr>
          <a:xfrm>
            <a:off x="337453" y="1709060"/>
            <a:ext cx="8665033" cy="5069160"/>
          </a:xfrm>
        </p:spPr>
        <p:txBody>
          <a:bodyPr>
            <a:normAutofit fontScale="77500" lnSpcReduction="20000"/>
          </a:bodyPr>
          <a:lstStyle/>
          <a:p>
            <a:r>
              <a:rPr lang="en-US" sz="2800" dirty="0" smtClean="0"/>
              <a:t>Among the five greatest risk factors for mortality, tobacco use is </a:t>
            </a:r>
            <a:r>
              <a:rPr lang="en-US" sz="2800" b="1" dirty="0" smtClean="0"/>
              <a:t>the single most preventable cause of death.</a:t>
            </a:r>
            <a:r>
              <a:rPr lang="en-US" sz="2800" dirty="0" smtClean="0"/>
              <a:t> </a:t>
            </a:r>
            <a:endParaRPr lang="en-US" sz="2800" b="1" dirty="0" smtClean="0"/>
          </a:p>
          <a:p>
            <a:pPr lvl="1"/>
            <a:r>
              <a:rPr lang="en-US" sz="2000" dirty="0" smtClean="0"/>
              <a:t>responsible for 1 in 10 adult deaths </a:t>
            </a:r>
          </a:p>
          <a:p>
            <a:pPr lvl="1"/>
            <a:r>
              <a:rPr lang="en-US" sz="2000" dirty="0" smtClean="0"/>
              <a:t>About 3,000 Albertans die every year from tobacco-related illnesses </a:t>
            </a:r>
          </a:p>
          <a:p>
            <a:pPr lvl="1"/>
            <a:r>
              <a:rPr lang="en-US" sz="2000" dirty="0" smtClean="0"/>
              <a:t>Every 10 minutes two Canadian teenagers start smoking and one  will likely die early because of that decision</a:t>
            </a:r>
          </a:p>
          <a:p>
            <a:pPr lvl="1">
              <a:buNone/>
            </a:pPr>
            <a:endParaRPr lang="en-US" sz="1600" dirty="0" smtClean="0"/>
          </a:p>
          <a:p>
            <a:r>
              <a:rPr lang="en-US" sz="2800" dirty="0" smtClean="0"/>
              <a:t>Alberta faces </a:t>
            </a:r>
            <a:r>
              <a:rPr lang="en-US" sz="2800" b="1" dirty="0" smtClean="0"/>
              <a:t>high public health costs </a:t>
            </a:r>
            <a:r>
              <a:rPr lang="en-US" sz="2800" dirty="0" smtClean="0"/>
              <a:t>for treating tobacco-related diseases, tobacco users are less productive due to increased sickness, and those who die prematurely deprive their families of much-needed income and support.</a:t>
            </a:r>
          </a:p>
          <a:p>
            <a:pPr lvl="1"/>
            <a:r>
              <a:rPr lang="en-US" sz="2000" dirty="0" smtClean="0"/>
              <a:t>Provincial costs are estimated in the range of $118 to $179 million per year to treat hospitalized tobacco users </a:t>
            </a:r>
          </a:p>
          <a:p>
            <a:pPr lvl="1"/>
            <a:r>
              <a:rPr lang="en-US" sz="2000" dirty="0" smtClean="0"/>
              <a:t>Smokers aged 45-54 will stay in hospital on average 1.5 days longer; those aged 65 to 74 will stay an average 6 days longer</a:t>
            </a:r>
            <a:endParaRPr lang="en-US" sz="2000" b="1" dirty="0" smtClean="0">
              <a:solidFill>
                <a:srgbClr val="FF0000"/>
              </a:solidFill>
            </a:endParaRPr>
          </a:p>
          <a:p>
            <a:pPr lvl="1">
              <a:buNone/>
            </a:pPr>
            <a:endParaRPr lang="en-CA" sz="1400" dirty="0" smtClean="0"/>
          </a:p>
          <a:p>
            <a:pPr lvl="1">
              <a:buNone/>
            </a:pPr>
            <a:r>
              <a:rPr lang="en-CA" sz="1200" dirty="0" smtClean="0"/>
              <a:t>Statistics Sources:  </a:t>
            </a:r>
            <a:r>
              <a:rPr lang="en-CA" sz="1200" dirty="0" err="1" smtClean="0"/>
              <a:t>AlbertaQuits</a:t>
            </a:r>
            <a:r>
              <a:rPr lang="en-CA" sz="1200" dirty="0" smtClean="0"/>
              <a:t>  </a:t>
            </a:r>
            <a:r>
              <a:rPr lang="en-CA" sz="1200" dirty="0" smtClean="0">
                <a:hlinkClick r:id="rId3"/>
              </a:rPr>
              <a:t>http://www.albertaquits.ca/about-us/tobacco-usage/tobacco-use-statistics.php</a:t>
            </a:r>
            <a:endParaRPr lang="en-CA" sz="1200" dirty="0" smtClean="0"/>
          </a:p>
          <a:p>
            <a:pPr lvl="1">
              <a:buNone/>
            </a:pPr>
            <a:r>
              <a:rPr lang="en-CA" sz="1200" dirty="0" smtClean="0"/>
              <a:t>World Health Organization, Tobacco Free Initiative (TFI) </a:t>
            </a:r>
            <a:r>
              <a:rPr lang="en-US" sz="1200" dirty="0" smtClean="0">
                <a:hlinkClick r:id="rId4"/>
              </a:rPr>
              <a:t>http://www.who.int/tobacco/health_priority/en/</a:t>
            </a:r>
            <a:endParaRPr lang="en-US" sz="1200" dirty="0" smtClean="0"/>
          </a:p>
          <a:p>
            <a:pPr lvl="1">
              <a:buNone/>
            </a:pPr>
            <a:r>
              <a:rPr lang="en-US" sz="1200" i="1" dirty="0" smtClean="0"/>
              <a:t> </a:t>
            </a:r>
            <a:r>
              <a:rPr lang="en-US" sz="1200" dirty="0" smtClean="0"/>
              <a:t>Wilkins K., </a:t>
            </a:r>
            <a:r>
              <a:rPr lang="en-US" sz="1200" dirty="0" err="1" smtClean="0"/>
              <a:t>Sheilds</a:t>
            </a:r>
            <a:r>
              <a:rPr lang="en-US" sz="1200" dirty="0" smtClean="0"/>
              <a:t>, M., </a:t>
            </a:r>
            <a:r>
              <a:rPr lang="en-US" sz="1200" dirty="0" err="1" smtClean="0"/>
              <a:t>Rotermann</a:t>
            </a:r>
            <a:r>
              <a:rPr lang="en-US" sz="1200" dirty="0" smtClean="0"/>
              <a:t>. .</a:t>
            </a:r>
            <a:r>
              <a:rPr lang="en-US" sz="1200" i="1" dirty="0" smtClean="0"/>
              <a:t>Smokers' use of acute care hospitals - A prospective study. </a:t>
            </a:r>
            <a:r>
              <a:rPr lang="en-US" sz="1200" b="1" dirty="0" smtClean="0"/>
              <a:t>M.</a:t>
            </a:r>
            <a:r>
              <a:rPr lang="en-US" sz="1200" dirty="0" smtClean="0"/>
              <a:t> 4, Ottawa, ON : Statistics Canada, 2009, Health Reports, Vol. 20, pp. 75-83.</a:t>
            </a:r>
          </a:p>
          <a:p>
            <a:pPr lvl="1">
              <a:buNone/>
            </a:pPr>
            <a:r>
              <a:rPr lang="en-US" sz="1200" b="1" dirty="0" smtClean="0"/>
              <a:t>Health Canada.</a:t>
            </a:r>
            <a:r>
              <a:rPr lang="en-US" sz="1200" dirty="0" smtClean="0"/>
              <a:t> About Tobacco Control. [Online] September 29, 2009. [Cited: April 17, 2013.] </a:t>
            </a:r>
            <a:r>
              <a:rPr lang="en-US" sz="1200" dirty="0" smtClean="0">
                <a:hlinkClick r:id="rId5"/>
              </a:rPr>
              <a:t>http://hc-sc.gc.ca/hc-ps/tobac-tabac/about-apropos/index-eng.php</a:t>
            </a:r>
            <a:endParaRPr lang="en-US" sz="1200" dirty="0" smtClean="0"/>
          </a:p>
          <a:p>
            <a:pPr lvl="1">
              <a:buNone/>
            </a:pPr>
            <a:endParaRPr lang="en-US" sz="1400" dirty="0" smtClean="0"/>
          </a:p>
          <a:p>
            <a:pPr>
              <a:buNone/>
            </a:pPr>
            <a:endParaRPr lang="en-US" dirty="0" smtClean="0"/>
          </a:p>
          <a:p>
            <a:pPr>
              <a:buNone/>
            </a:pPr>
            <a:endParaRPr lang="en-US" dirty="0"/>
          </a:p>
        </p:txBody>
      </p:sp>
    </p:spTree>
    <p:extLst>
      <p:ext uri="{BB962C8B-B14F-4D97-AF65-F5344CB8AC3E}">
        <p14:creationId xmlns:p14="http://schemas.microsoft.com/office/powerpoint/2010/main" val="3162164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 y="668789"/>
            <a:ext cx="9035140" cy="1143000"/>
          </a:xfrm>
        </p:spPr>
        <p:txBody>
          <a:bodyPr>
            <a:noAutofit/>
          </a:bodyPr>
          <a:lstStyle/>
          <a:p>
            <a:pPr algn="ctr"/>
            <a:r>
              <a:rPr lang="en-US" sz="3200" dirty="0" smtClean="0"/>
              <a:t>Creating a Healthy Environment to Facilitate Healthy Choices</a:t>
            </a:r>
            <a:endParaRPr lang="en-US" sz="3200" dirty="0"/>
          </a:p>
        </p:txBody>
      </p:sp>
      <p:sp>
        <p:nvSpPr>
          <p:cNvPr id="3" name="Content Placeholder 2"/>
          <p:cNvSpPr>
            <a:spLocks noGrp="1"/>
          </p:cNvSpPr>
          <p:nvPr>
            <p:ph idx="1"/>
          </p:nvPr>
        </p:nvSpPr>
        <p:spPr>
          <a:xfrm>
            <a:off x="550438" y="1796147"/>
            <a:ext cx="8229600" cy="4506683"/>
          </a:xfrm>
        </p:spPr>
        <p:txBody>
          <a:bodyPr>
            <a:normAutofit fontScale="92500" lnSpcReduction="10000"/>
          </a:bodyPr>
          <a:lstStyle/>
          <a:p>
            <a:r>
              <a:rPr lang="en-US" sz="2200" dirty="0" smtClean="0"/>
              <a:t>Most Canadians are aware of the need to  eat healthy, be physically active and, when applicable, quit tobacco use</a:t>
            </a:r>
            <a:r>
              <a:rPr lang="en-US" sz="2200" dirty="0" smtClean="0">
                <a:solidFill>
                  <a:srgbClr val="FF0000"/>
                </a:solidFill>
              </a:rPr>
              <a:t>.</a:t>
            </a:r>
          </a:p>
          <a:p>
            <a:endParaRPr lang="en-US" sz="2200" dirty="0" smtClean="0">
              <a:solidFill>
                <a:srgbClr val="FF0000"/>
              </a:solidFill>
            </a:endParaRPr>
          </a:p>
          <a:p>
            <a:r>
              <a:rPr lang="en-US" sz="2200" dirty="0" smtClean="0"/>
              <a:t>Even with extensive counseling in clinical trials, few can moderately improve diet and physical activity for more than 1-2 years.</a:t>
            </a:r>
          </a:p>
          <a:p>
            <a:endParaRPr lang="en-US" sz="2200" dirty="0" smtClean="0"/>
          </a:p>
          <a:p>
            <a:r>
              <a:rPr lang="en-US" sz="2200" dirty="0" smtClean="0"/>
              <a:t>Most tobacco users report they want to quit tobacco and will require about 5 to 7 attempts to succeed. Using proven cessation treatments, such as  approved medications and/or individual, group or phone counseling, tobacco users can double their chance of success.</a:t>
            </a:r>
          </a:p>
          <a:p>
            <a:pPr marL="0" indent="0">
              <a:buNone/>
            </a:pPr>
            <a:endParaRPr lang="en-US" sz="2200" dirty="0" smtClean="0">
              <a:solidFill>
                <a:srgbClr val="FF0000"/>
              </a:solidFill>
            </a:endParaRPr>
          </a:p>
          <a:p>
            <a:pPr>
              <a:buNone/>
            </a:pPr>
            <a:r>
              <a:rPr lang="en-US" sz="1100" dirty="0" smtClean="0"/>
              <a:t>Statistic Sources: </a:t>
            </a:r>
            <a:r>
              <a:rPr lang="en-US" sz="1100" b="1" dirty="0" smtClean="0"/>
              <a:t>The Lung Association.</a:t>
            </a:r>
            <a:r>
              <a:rPr lang="en-US" sz="1100" dirty="0" smtClean="0"/>
              <a:t> </a:t>
            </a:r>
            <a:r>
              <a:rPr lang="en-US" sz="1100" i="1" dirty="0" smtClean="0"/>
              <a:t>Making quit happen: Canada's challenges to smoking cessation. </a:t>
            </a:r>
            <a:r>
              <a:rPr lang="en-US" sz="1100" dirty="0" smtClean="0"/>
              <a:t>Ottawa, ON : The Lung Association, 2008.</a:t>
            </a:r>
          </a:p>
          <a:p>
            <a:pPr>
              <a:buNone/>
            </a:pPr>
            <a:r>
              <a:rPr lang="en-US" sz="1100" dirty="0" smtClean="0"/>
              <a:t>Hughes JR. New treatments for smoking cessation. CA Cancer J </a:t>
            </a:r>
            <a:r>
              <a:rPr lang="en-US" sz="1100" dirty="0" err="1" smtClean="0"/>
              <a:t>Clin</a:t>
            </a:r>
            <a:r>
              <a:rPr lang="en-US" sz="1100" dirty="0" smtClean="0"/>
              <a:t> 2000;50:143-151.</a:t>
            </a:r>
          </a:p>
          <a:p>
            <a:pPr>
              <a:buNone/>
            </a:pPr>
            <a:r>
              <a:rPr lang="en-US" sz="1100" dirty="0" smtClean="0"/>
              <a:t>Center of Disease Control and Prevention  </a:t>
            </a:r>
            <a:r>
              <a:rPr lang="en-US" sz="1100" dirty="0" smtClean="0">
                <a:hlinkClick r:id="rId3"/>
              </a:rPr>
              <a:t>http://www.cdc.gov/tobacco/quit_smoking/how_to_quit/you_can_quit/chances/</a:t>
            </a:r>
            <a:endParaRPr lang="en-US" sz="1400" dirty="0" smtClean="0"/>
          </a:p>
        </p:txBody>
      </p:sp>
    </p:spTree>
    <p:extLst>
      <p:ext uri="{BB962C8B-B14F-4D97-AF65-F5344CB8AC3E}">
        <p14:creationId xmlns:p14="http://schemas.microsoft.com/office/powerpoint/2010/main" val="2612168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 y="668789"/>
            <a:ext cx="9035140" cy="1143000"/>
          </a:xfrm>
        </p:spPr>
        <p:txBody>
          <a:bodyPr>
            <a:noAutofit/>
          </a:bodyPr>
          <a:lstStyle/>
          <a:p>
            <a:pPr algn="ctr"/>
            <a:r>
              <a:rPr lang="en-US" sz="3200" dirty="0" smtClean="0"/>
              <a:t>Creating a Healthy Environment to Facilitate Healthy Choices</a:t>
            </a:r>
            <a:endParaRPr lang="en-US" sz="3200" dirty="0"/>
          </a:p>
        </p:txBody>
      </p:sp>
      <p:sp>
        <p:nvSpPr>
          <p:cNvPr id="3" name="Content Placeholder 2"/>
          <p:cNvSpPr>
            <a:spLocks noGrp="1"/>
          </p:cNvSpPr>
          <p:nvPr>
            <p:ph idx="1"/>
          </p:nvPr>
        </p:nvSpPr>
        <p:spPr>
          <a:xfrm>
            <a:off x="550438" y="1785262"/>
            <a:ext cx="8229600" cy="5257800"/>
          </a:xfrm>
        </p:spPr>
        <p:txBody>
          <a:bodyPr>
            <a:normAutofit/>
          </a:bodyPr>
          <a:lstStyle/>
          <a:p>
            <a:r>
              <a:rPr lang="en-US" sz="2200" dirty="0" smtClean="0"/>
              <a:t>More supportive environments will improve healthy eating, physical activity and deter tobacco use and exposure.</a:t>
            </a:r>
          </a:p>
          <a:p>
            <a:endParaRPr lang="en-US" sz="2200" dirty="0" smtClean="0">
              <a:solidFill>
                <a:srgbClr val="FF0000"/>
              </a:solidFill>
            </a:endParaRPr>
          </a:p>
          <a:p>
            <a:r>
              <a:rPr lang="en-US" sz="2200" dirty="0" smtClean="0"/>
              <a:t>Most Canadians support policy change making it easier to eat healthy diets, improve activity levels and restrict harm from tobacco use and exposure.</a:t>
            </a:r>
          </a:p>
          <a:p>
            <a:pPr marL="0" indent="0">
              <a:buNone/>
            </a:pPr>
            <a:endParaRPr lang="en-US" sz="2200" dirty="0">
              <a:solidFill>
                <a:srgbClr val="FF0000"/>
              </a:solidFill>
            </a:endParaRPr>
          </a:p>
          <a:p>
            <a:endParaRPr lang="en-US" sz="2200" dirty="0" smtClean="0">
              <a:solidFill>
                <a:srgbClr val="FF0000"/>
              </a:solidFill>
            </a:endParaRPr>
          </a:p>
          <a:p>
            <a:pPr marL="0" indent="0">
              <a:buNone/>
            </a:pPr>
            <a:endParaRPr lang="en-US" sz="2200" dirty="0" smtClean="0">
              <a:solidFill>
                <a:srgbClr val="FF0000"/>
              </a:solidFill>
            </a:endParaRPr>
          </a:p>
          <a:p>
            <a:pPr>
              <a:buNone/>
            </a:pPr>
            <a:endParaRPr lang="en-US" sz="1100" dirty="0" smtClean="0"/>
          </a:p>
          <a:p>
            <a:pPr>
              <a:buNone/>
            </a:pPr>
            <a:endParaRPr lang="en-US" sz="1100" dirty="0" smtClean="0"/>
          </a:p>
          <a:p>
            <a:pPr>
              <a:buNone/>
            </a:pPr>
            <a:endParaRPr lang="en-US" sz="1100" dirty="0"/>
          </a:p>
          <a:p>
            <a:pPr>
              <a:buNone/>
            </a:pPr>
            <a:r>
              <a:rPr lang="en-US" sz="1100" dirty="0" smtClean="0"/>
              <a:t>Center of Disease Control and Prevention  </a:t>
            </a:r>
            <a:r>
              <a:rPr lang="en-US" sz="1100" dirty="0" smtClean="0">
                <a:hlinkClick r:id="rId3"/>
              </a:rPr>
              <a:t>http://www.cdc.gov/tobacco/quit_smoking/how_to_quit/you_can_quit/chances/</a:t>
            </a:r>
            <a:endParaRPr lang="en-US" sz="1400" dirty="0" smtClean="0"/>
          </a:p>
        </p:txBody>
      </p:sp>
    </p:spTree>
    <p:extLst>
      <p:ext uri="{BB962C8B-B14F-4D97-AF65-F5344CB8AC3E}">
        <p14:creationId xmlns:p14="http://schemas.microsoft.com/office/powerpoint/2010/main" val="3972821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31574" y="10874"/>
            <a:ext cx="6977742" cy="851577"/>
          </a:xfrm>
        </p:spPr>
        <p:txBody>
          <a:bodyPr>
            <a:noAutofit/>
          </a:bodyPr>
          <a:lstStyle/>
          <a:p>
            <a:pPr algn="ctr"/>
            <a:r>
              <a:rPr lang="en-CA" sz="3200" dirty="0" smtClean="0"/>
              <a:t>                       </a:t>
            </a:r>
            <a:br>
              <a:rPr lang="en-CA" sz="3200" dirty="0" smtClean="0"/>
            </a:br>
            <a:r>
              <a:rPr lang="en-CA" sz="3200" dirty="0" smtClean="0"/>
              <a:t>Mobilizing Alberta Health Care             Professionals to</a:t>
            </a:r>
            <a:endParaRPr lang="en-CA" sz="3200" dirty="0"/>
          </a:p>
        </p:txBody>
      </p:sp>
      <p:sp>
        <p:nvSpPr>
          <p:cNvPr id="3" name="Content Placeholder 2"/>
          <p:cNvSpPr>
            <a:spLocks noGrp="1"/>
          </p:cNvSpPr>
          <p:nvPr>
            <p:ph idx="1"/>
          </p:nvPr>
        </p:nvSpPr>
        <p:spPr>
          <a:xfrm>
            <a:off x="471738" y="1720082"/>
            <a:ext cx="8229600" cy="4525963"/>
          </a:xfrm>
        </p:spPr>
        <p:txBody>
          <a:bodyPr>
            <a:noAutofit/>
          </a:bodyPr>
          <a:lstStyle/>
          <a:p>
            <a:r>
              <a:rPr lang="en-US" sz="2200" dirty="0" smtClean="0"/>
              <a:t>Many HCPs and HCP organizations have not prioritized advocacy actions for healthy public policies</a:t>
            </a:r>
          </a:p>
          <a:p>
            <a:endParaRPr lang="en-US" sz="2200" dirty="0" smtClean="0"/>
          </a:p>
          <a:p>
            <a:r>
              <a:rPr lang="en-CA" sz="2200" dirty="0" smtClean="0"/>
              <a:t>Previously HCPs and organizations, along with non government organizations, have played leadership roles in successful public advocacy programs</a:t>
            </a:r>
          </a:p>
          <a:p>
            <a:pPr lvl="1"/>
            <a:r>
              <a:rPr lang="en-CA" sz="2000" dirty="0" smtClean="0"/>
              <a:t>  i.e. smoking, additives of trans fat and sodium to foods</a:t>
            </a:r>
          </a:p>
          <a:p>
            <a:pPr lvl="1">
              <a:buNone/>
            </a:pPr>
            <a:endParaRPr lang="en-CA" sz="2000" dirty="0" smtClean="0"/>
          </a:p>
          <a:p>
            <a:r>
              <a:rPr lang="en-CA" sz="2200" dirty="0" smtClean="0"/>
              <a:t>An organized strong advocacy approach from the Alberta health sector could result in implementation of  comprehensive policies to prevent and improve  control of vascular disease and improve the health of Albertans. </a:t>
            </a:r>
            <a:endParaRPr lang="en-CA" sz="2200" dirty="0"/>
          </a:p>
        </p:txBody>
      </p:sp>
      <p:sp>
        <p:nvSpPr>
          <p:cNvPr id="4" name="TextBox 3"/>
          <p:cNvSpPr txBox="1"/>
          <p:nvPr/>
        </p:nvSpPr>
        <p:spPr>
          <a:xfrm>
            <a:off x="620490" y="1066801"/>
            <a:ext cx="8392885" cy="584775"/>
          </a:xfrm>
          <a:prstGeom prst="rect">
            <a:avLst/>
          </a:prstGeom>
          <a:noFill/>
        </p:spPr>
        <p:txBody>
          <a:bodyPr wrap="square" rtlCol="0">
            <a:spAutoFit/>
          </a:bodyPr>
          <a:lstStyle/>
          <a:p>
            <a:pPr algn="ctr"/>
            <a:r>
              <a:rPr lang="en-CA" sz="3200" b="1" kern="0" dirty="0">
                <a:solidFill>
                  <a:srgbClr val="0065BD"/>
                </a:solidFill>
                <a:latin typeface="Arial"/>
                <a:ea typeface="ＭＳ Ｐゴシック" charset="0"/>
              </a:rPr>
              <a:t>Prevent and </a:t>
            </a:r>
            <a:r>
              <a:rPr lang="en-CA" sz="3200" b="1" kern="0" dirty="0" smtClean="0">
                <a:solidFill>
                  <a:srgbClr val="0065BD"/>
                </a:solidFill>
                <a:latin typeface="Arial"/>
                <a:ea typeface="ＭＳ Ｐゴシック" charset="0"/>
              </a:rPr>
              <a:t>Control Vascular </a:t>
            </a:r>
            <a:r>
              <a:rPr lang="en-CA" sz="3200" b="1" kern="0" dirty="0">
                <a:solidFill>
                  <a:srgbClr val="0065BD"/>
                </a:solidFill>
                <a:latin typeface="Arial"/>
                <a:ea typeface="ＭＳ Ｐゴシック" charset="0"/>
              </a:rPr>
              <a:t>Disease</a:t>
            </a:r>
            <a:endParaRPr lang="en-CA" dirty="0"/>
          </a:p>
        </p:txBody>
      </p:sp>
    </p:spTree>
    <p:extLst>
      <p:ext uri="{BB962C8B-B14F-4D97-AF65-F5344CB8AC3E}">
        <p14:creationId xmlns:p14="http://schemas.microsoft.com/office/powerpoint/2010/main" val="771879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864"/>
            <a:ext cx="8363272" cy="2880320"/>
          </a:xfrm>
        </p:spPr>
        <p:txBody>
          <a:bodyPr>
            <a:normAutofit fontScale="92500" lnSpcReduction="20000"/>
          </a:bodyPr>
          <a:lstStyle/>
          <a:p>
            <a:r>
              <a:rPr lang="en-CA" dirty="0" smtClean="0"/>
              <a:t>Policies in Alberta encouraging healthy work places and schools are voluntary </a:t>
            </a:r>
          </a:p>
          <a:p>
            <a:pPr lvl="1"/>
            <a:r>
              <a:rPr lang="en-CA" dirty="0" smtClean="0"/>
              <a:t>This has resulted in sporadic implementation in facilities such as daycares, schools, worksites and recreational centres</a:t>
            </a:r>
          </a:p>
          <a:p>
            <a:pPr lvl="2">
              <a:buNone/>
            </a:pPr>
            <a:endParaRPr lang="en-CA" dirty="0" smtClean="0"/>
          </a:p>
          <a:p>
            <a:r>
              <a:rPr lang="en-CA" dirty="0" smtClean="0"/>
              <a:t>If Alberta HCPs strongly advocated for these programs, and facilitate patients to advocate, policies may be more comprehensively implemented </a:t>
            </a:r>
          </a:p>
        </p:txBody>
      </p:sp>
      <p:sp>
        <p:nvSpPr>
          <p:cNvPr id="5" name="Title 1"/>
          <p:cNvSpPr>
            <a:spLocks noGrp="1"/>
          </p:cNvSpPr>
          <p:nvPr>
            <p:ph type="title"/>
          </p:nvPr>
        </p:nvSpPr>
        <p:spPr>
          <a:xfrm>
            <a:off x="2231574" y="10874"/>
            <a:ext cx="6977742" cy="851577"/>
          </a:xfrm>
        </p:spPr>
        <p:txBody>
          <a:bodyPr>
            <a:noAutofit/>
          </a:bodyPr>
          <a:lstStyle/>
          <a:p>
            <a:pPr algn="ctr"/>
            <a:r>
              <a:rPr lang="en-CA" sz="3200" dirty="0" smtClean="0"/>
              <a:t>                       </a:t>
            </a:r>
            <a:br>
              <a:rPr lang="en-CA" sz="3200" dirty="0" smtClean="0"/>
            </a:br>
            <a:r>
              <a:rPr lang="en-CA" sz="3200" dirty="0" smtClean="0"/>
              <a:t>Mobilizing Alberta Health Care             Professionals to</a:t>
            </a:r>
            <a:endParaRPr lang="en-CA" sz="3200" dirty="0"/>
          </a:p>
        </p:txBody>
      </p:sp>
      <p:sp>
        <p:nvSpPr>
          <p:cNvPr id="6" name="TextBox 5"/>
          <p:cNvSpPr txBox="1"/>
          <p:nvPr/>
        </p:nvSpPr>
        <p:spPr>
          <a:xfrm>
            <a:off x="620490" y="1066801"/>
            <a:ext cx="8392885" cy="584775"/>
          </a:xfrm>
          <a:prstGeom prst="rect">
            <a:avLst/>
          </a:prstGeom>
          <a:noFill/>
        </p:spPr>
        <p:txBody>
          <a:bodyPr wrap="square" rtlCol="0">
            <a:spAutoFit/>
          </a:bodyPr>
          <a:lstStyle/>
          <a:p>
            <a:pPr algn="ctr"/>
            <a:r>
              <a:rPr lang="en-CA" sz="3200" b="1" kern="0" dirty="0">
                <a:solidFill>
                  <a:srgbClr val="0065BD"/>
                </a:solidFill>
                <a:latin typeface="Arial"/>
                <a:ea typeface="ＭＳ Ｐゴシック" charset="0"/>
              </a:rPr>
              <a:t>Prevent and </a:t>
            </a:r>
            <a:r>
              <a:rPr lang="en-CA" sz="3200" b="1" kern="0" dirty="0" smtClean="0">
                <a:solidFill>
                  <a:srgbClr val="0065BD"/>
                </a:solidFill>
                <a:latin typeface="Arial"/>
                <a:ea typeface="ＭＳ Ｐゴシック" charset="0"/>
              </a:rPr>
              <a:t>Control Vascular </a:t>
            </a:r>
            <a:r>
              <a:rPr lang="en-CA" sz="3200" b="1" kern="0" dirty="0">
                <a:solidFill>
                  <a:srgbClr val="0065BD"/>
                </a:solidFill>
                <a:latin typeface="Arial"/>
                <a:ea typeface="ＭＳ Ｐゴシック" charset="0"/>
              </a:rPr>
              <a:t>Disease</a:t>
            </a:r>
            <a:endParaRPr lang="en-CA" dirty="0"/>
          </a:p>
        </p:txBody>
      </p:sp>
    </p:spTree>
    <p:extLst>
      <p:ext uri="{BB962C8B-B14F-4D97-AF65-F5344CB8AC3E}">
        <p14:creationId xmlns:p14="http://schemas.microsoft.com/office/powerpoint/2010/main" val="33392209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87287" y="555171"/>
            <a:ext cx="8229600" cy="1143000"/>
          </a:xfrm>
        </p:spPr>
        <p:txBody>
          <a:bodyPr/>
          <a:lstStyle/>
          <a:p>
            <a:pPr algn="ctr"/>
            <a:r>
              <a:rPr lang="en-CA" dirty="0" smtClean="0"/>
              <a:t>Call to Action</a:t>
            </a:r>
            <a:endParaRPr lang="en-CA" dirty="0"/>
          </a:p>
        </p:txBody>
      </p:sp>
      <p:sp>
        <p:nvSpPr>
          <p:cNvPr id="3" name="Content Placeholder 2"/>
          <p:cNvSpPr>
            <a:spLocks noGrp="1"/>
          </p:cNvSpPr>
          <p:nvPr>
            <p:ph idx="1"/>
          </p:nvPr>
        </p:nvSpPr>
        <p:spPr>
          <a:xfrm>
            <a:off x="255716" y="1785258"/>
            <a:ext cx="8748464" cy="4419600"/>
          </a:xfrm>
        </p:spPr>
        <p:txBody>
          <a:bodyPr>
            <a:normAutofit fontScale="92500" lnSpcReduction="10000"/>
          </a:bodyPr>
          <a:lstStyle/>
          <a:p>
            <a:r>
              <a:rPr lang="en-CA" dirty="0" smtClean="0"/>
              <a:t>Assess fruit and vegetable intake, physical activity, body mass index and tobacco use as a VITAL SIGN </a:t>
            </a:r>
          </a:p>
          <a:p>
            <a:pPr>
              <a:buNone/>
            </a:pPr>
            <a:endParaRPr lang="en-CA" dirty="0" smtClean="0"/>
          </a:p>
          <a:p>
            <a:r>
              <a:rPr lang="en-CA" dirty="0" smtClean="0"/>
              <a:t>Implement the ‘Prescription for </a:t>
            </a:r>
            <a:r>
              <a:rPr lang="en-CA" smtClean="0"/>
              <a:t>Healthy Living’ </a:t>
            </a:r>
            <a:r>
              <a:rPr lang="en-CA" dirty="0" smtClean="0"/>
              <a:t>to increase fruit and vegetable intake, physical activity and tobacco cessation </a:t>
            </a:r>
          </a:p>
          <a:p>
            <a:pPr>
              <a:buNone/>
            </a:pPr>
            <a:endParaRPr lang="en-CA" dirty="0" smtClean="0"/>
          </a:p>
          <a:p>
            <a:r>
              <a:rPr lang="en-CA" dirty="0" smtClean="0"/>
              <a:t>Provide your patients/clients with ACTION advocacy  resources and support</a:t>
            </a:r>
          </a:p>
          <a:p>
            <a:pPr lvl="1"/>
            <a:r>
              <a:rPr lang="en-CA" dirty="0" smtClean="0"/>
              <a:t>Assisting them to advocate for healthy daycares, schools, worksites and recreational centres.</a:t>
            </a:r>
          </a:p>
          <a:p>
            <a:pPr lvl="1"/>
            <a:r>
              <a:rPr lang="en-CA" dirty="0" smtClean="0"/>
              <a:t>Assisting people to access tobacco cessation supports such as group, individual, online and helpline</a:t>
            </a:r>
          </a:p>
          <a:p>
            <a:pPr lvl="1">
              <a:buNone/>
            </a:pPr>
            <a:endParaRPr lang="en-CA" dirty="0" smtClean="0"/>
          </a:p>
        </p:txBody>
      </p:sp>
    </p:spTree>
    <p:extLst>
      <p:ext uri="{BB962C8B-B14F-4D97-AF65-F5344CB8AC3E}">
        <p14:creationId xmlns:p14="http://schemas.microsoft.com/office/powerpoint/2010/main" val="3481944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cs_powerpoint">
  <a:themeElements>
    <a:clrScheme name="CCS guidelines Yellow">
      <a:dk1>
        <a:sysClr val="windowText" lastClr="000000"/>
      </a:dk1>
      <a:lt1>
        <a:srgbClr val="FFFFFF"/>
      </a:lt1>
      <a:dk2>
        <a:srgbClr val="323232"/>
      </a:dk2>
      <a:lt2>
        <a:srgbClr val="F4CF89"/>
      </a:lt2>
      <a:accent1>
        <a:srgbClr val="B5DCF3"/>
      </a:accent1>
      <a:accent2>
        <a:srgbClr val="125957"/>
      </a:accent2>
      <a:accent3>
        <a:srgbClr val="FBDD52"/>
      </a:accent3>
      <a:accent4>
        <a:srgbClr val="823334"/>
      </a:accent4>
      <a:accent5>
        <a:srgbClr val="1174AD"/>
      </a:accent5>
      <a:accent6>
        <a:srgbClr val="B8C2C3"/>
      </a:accent6>
      <a:hlink>
        <a:srgbClr val="EC3125"/>
      </a:hlink>
      <a:folHlink>
        <a:srgbClr val="FDEDAB"/>
      </a:folHlink>
    </a:clrScheme>
    <a:fontScheme name="CCS Guidelines Yellow">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cs_powerpoin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cs_powerpoin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cs_powerpoin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cs_powerpoin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cs_powerpoin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cs_powerpoin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cs_powerpoin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cs_powerpoint">
  <a:themeElements>
    <a:clrScheme name="CCS guidelines Yellow">
      <a:dk1>
        <a:sysClr val="windowText" lastClr="000000"/>
      </a:dk1>
      <a:lt1>
        <a:srgbClr val="FFFFFF"/>
      </a:lt1>
      <a:dk2>
        <a:srgbClr val="323232"/>
      </a:dk2>
      <a:lt2>
        <a:srgbClr val="F4CF89"/>
      </a:lt2>
      <a:accent1>
        <a:srgbClr val="B5DCF3"/>
      </a:accent1>
      <a:accent2>
        <a:srgbClr val="125957"/>
      </a:accent2>
      <a:accent3>
        <a:srgbClr val="FBDD52"/>
      </a:accent3>
      <a:accent4>
        <a:srgbClr val="823334"/>
      </a:accent4>
      <a:accent5>
        <a:srgbClr val="1174AD"/>
      </a:accent5>
      <a:accent6>
        <a:srgbClr val="B8C2C3"/>
      </a:accent6>
      <a:hlink>
        <a:srgbClr val="EC3125"/>
      </a:hlink>
      <a:folHlink>
        <a:srgbClr val="FDEDAB"/>
      </a:folHlink>
    </a:clrScheme>
    <a:fontScheme name="CCS Guidelines Yellow">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cs_powerpoin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cs_powerpoin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cs_powerpoin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cs_powerpoin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cs_powerpoin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cs_powerpoin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cs_powerpoin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ccs_powerpoint">
  <a:themeElements>
    <a:clrScheme name="CCS guidelines Yellow">
      <a:dk1>
        <a:sysClr val="windowText" lastClr="000000"/>
      </a:dk1>
      <a:lt1>
        <a:srgbClr val="FFFFFF"/>
      </a:lt1>
      <a:dk2>
        <a:srgbClr val="323232"/>
      </a:dk2>
      <a:lt2>
        <a:srgbClr val="F4CF89"/>
      </a:lt2>
      <a:accent1>
        <a:srgbClr val="B5DCF3"/>
      </a:accent1>
      <a:accent2>
        <a:srgbClr val="125957"/>
      </a:accent2>
      <a:accent3>
        <a:srgbClr val="FBDD52"/>
      </a:accent3>
      <a:accent4>
        <a:srgbClr val="823334"/>
      </a:accent4>
      <a:accent5>
        <a:srgbClr val="1174AD"/>
      </a:accent5>
      <a:accent6>
        <a:srgbClr val="B8C2C3"/>
      </a:accent6>
      <a:hlink>
        <a:srgbClr val="EC3125"/>
      </a:hlink>
      <a:folHlink>
        <a:srgbClr val="FDEDAB"/>
      </a:folHlink>
    </a:clrScheme>
    <a:fontScheme name="CCS Guidelines Yellow">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cs_powerpoin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cs_powerpoin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cs_powerpoin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cs_powerpoin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cs_powerpoin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cs_powerpoin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cs_powerpoin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C91DC59EB5DD4882D9CC9767EE7AE9" ma:contentTypeVersion="1" ma:contentTypeDescription="Create a new document." ma:contentTypeScope="" ma:versionID="366a5ecf2ef4a16f334918f7cd3db157">
  <xsd:schema xmlns:xsd="http://www.w3.org/2001/XMLSchema" xmlns:xs="http://www.w3.org/2001/XMLSchema" xmlns:p="http://schemas.microsoft.com/office/2006/metadata/properties" xmlns:ns2="7779263f-12c7-4a26-a67c-feafd3f1c197" targetNamespace="http://schemas.microsoft.com/office/2006/metadata/properties" ma:root="true" ma:fieldsID="8d39e934a3d6e49832353577f5d341ba" ns2:_="">
    <xsd:import namespace="7779263f-12c7-4a26-a67c-feafd3f1c19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79263f-12c7-4a26-a67c-feafd3f1c19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992F56-315E-47F8-BCDA-9AD04DCAF8AB}"/>
</file>

<file path=customXml/itemProps2.xml><?xml version="1.0" encoding="utf-8"?>
<ds:datastoreItem xmlns:ds="http://schemas.openxmlformats.org/officeDocument/2006/customXml" ds:itemID="{F3A76B7E-71CC-45D0-8F81-C4530EA0D21C}"/>
</file>

<file path=customXml/itemProps3.xml><?xml version="1.0" encoding="utf-8"?>
<ds:datastoreItem xmlns:ds="http://schemas.openxmlformats.org/officeDocument/2006/customXml" ds:itemID="{0E4A4232-DD3D-4E84-92CF-D982ACE57626}"/>
</file>

<file path=docProps/app.xml><?xml version="1.0" encoding="utf-8"?>
<Properties xmlns="http://schemas.openxmlformats.org/officeDocument/2006/extended-properties" xmlns:vt="http://schemas.openxmlformats.org/officeDocument/2006/docPropsVTypes">
  <Template/>
  <TotalTime>11647</TotalTime>
  <Words>2628</Words>
  <Application>Microsoft Office PowerPoint</Application>
  <PresentationFormat>On-screen Show (4:3)</PresentationFormat>
  <Paragraphs>271</Paragraphs>
  <Slides>11</Slides>
  <Notes>11</Notes>
  <HiddenSlides>1</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Default Design</vt:lpstr>
      <vt:lpstr>ccs_powerpoint</vt:lpstr>
      <vt:lpstr>1_ccs_powerpoint</vt:lpstr>
      <vt:lpstr>2_ccs_powerpoint</vt:lpstr>
      <vt:lpstr>Healthy Eating, Regular Physical Activity and Tobacco Free Futures: </vt:lpstr>
      <vt:lpstr>Mobilizing Canadian Health Care Professionals to Prevent and Control Vascular Disease</vt:lpstr>
      <vt:lpstr>Impact of Vascular Risks in Canada</vt:lpstr>
      <vt:lpstr>Impact of Tobacco Use </vt:lpstr>
      <vt:lpstr>Creating a Healthy Environment to Facilitate Healthy Choices</vt:lpstr>
      <vt:lpstr>Creating a Healthy Environment to Facilitate Healthy Choices</vt:lpstr>
      <vt:lpstr>                        Mobilizing Alberta Health Care             Professionals to</vt:lpstr>
      <vt:lpstr>                        Mobilizing Alberta Health Care             Professionals to</vt:lpstr>
      <vt:lpstr>Call to Action</vt:lpstr>
      <vt:lpstr>Call to Action</vt:lpstr>
      <vt:lpstr>Call to Action</vt:lpstr>
    </vt:vector>
  </TitlesOfParts>
  <Company>Calgary Health Region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Veitch</dc:creator>
  <cp:lastModifiedBy>364714</cp:lastModifiedBy>
  <cp:revision>842</cp:revision>
  <dcterms:created xsi:type="dcterms:W3CDTF">2009-04-30T19:54:14Z</dcterms:created>
  <dcterms:modified xsi:type="dcterms:W3CDTF">2015-07-24T17:06:07Z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0x010100B7C91DC59EB5DD4882D9CC9767EE7AE9</vt:lpwstr>
  </property>
</Properties>
</file>