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8.xml" ContentType="application/vnd.openxmlformats-officedocument.presentationml.tags+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9.xml" ContentType="application/vnd.openxmlformats-officedocument.presentationml.tags+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0.xml" ContentType="application/vnd.openxmlformats-officedocument.presentationml.tags+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2.xml" ContentType="application/vnd.openxmlformats-officedocument.presentationml.tags+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3.xml" ContentType="application/vnd.openxmlformats-officedocument.presentationml.tags+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4.xml" ContentType="application/vnd.openxmlformats-officedocument.presentationml.tags+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5.xml" ContentType="application/vnd.openxmlformats-officedocument.presentationml.tags+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26.xml" ContentType="application/vnd.openxmlformats-officedocument.presentationml.tags+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 id="2147483875" r:id="rId5"/>
  </p:sldMasterIdLst>
  <p:notesMasterIdLst>
    <p:notesMasterId r:id="rId37"/>
  </p:notesMasterIdLst>
  <p:sldIdLst>
    <p:sldId id="387" r:id="rId6"/>
    <p:sldId id="260" r:id="rId7"/>
    <p:sldId id="535" r:id="rId8"/>
    <p:sldId id="528" r:id="rId9"/>
    <p:sldId id="529" r:id="rId10"/>
    <p:sldId id="284" r:id="rId11"/>
    <p:sldId id="261" r:id="rId12"/>
    <p:sldId id="533" r:id="rId13"/>
    <p:sldId id="534" r:id="rId14"/>
    <p:sldId id="272" r:id="rId15"/>
    <p:sldId id="285" r:id="rId16"/>
    <p:sldId id="286" r:id="rId17"/>
    <p:sldId id="269" r:id="rId18"/>
    <p:sldId id="288" r:id="rId19"/>
    <p:sldId id="264" r:id="rId20"/>
    <p:sldId id="283" r:id="rId21"/>
    <p:sldId id="273" r:id="rId22"/>
    <p:sldId id="289" r:id="rId23"/>
    <p:sldId id="290" r:id="rId24"/>
    <p:sldId id="263" r:id="rId25"/>
    <p:sldId id="291" r:id="rId26"/>
    <p:sldId id="282" r:id="rId27"/>
    <p:sldId id="275" r:id="rId28"/>
    <p:sldId id="292" r:id="rId29"/>
    <p:sldId id="276" r:id="rId30"/>
    <p:sldId id="278" r:id="rId31"/>
    <p:sldId id="279" r:id="rId32"/>
    <p:sldId id="410" r:id="rId33"/>
    <p:sldId id="287" r:id="rId34"/>
    <p:sldId id="530" r:id="rId35"/>
    <p:sldId id="408" r:id="rId36"/>
  </p:sldIdLst>
  <p:sldSz cx="12192000" cy="6858000"/>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8432"/>
    <a:srgbClr val="4F7F70"/>
    <a:srgbClr val="B8BE34"/>
    <a:srgbClr val="ECAA21"/>
    <a:srgbClr val="E56385"/>
    <a:srgbClr val="8B9064"/>
    <a:srgbClr val="5C6670"/>
    <a:srgbClr val="005E85"/>
    <a:srgbClr val="00ADBB"/>
    <a:srgbClr val="7A9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0476" autoAdjust="0"/>
  </p:normalViewPr>
  <p:slideViewPr>
    <p:cSldViewPr>
      <p:cViewPr varScale="1">
        <p:scale>
          <a:sx n="60" d="100"/>
          <a:sy n="60" d="100"/>
        </p:scale>
        <p:origin x="3136" y="4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Clark" userId="e8c9be97-3f5e-469e-9743-ceeb8b9bb20c" providerId="ADAL" clId="{C7C9260C-1761-4420-B120-D894F77AA309}"/>
    <pc:docChg chg="custSel modSld">
      <pc:chgData name="Jackie Clark" userId="e8c9be97-3f5e-469e-9743-ceeb8b9bb20c" providerId="ADAL" clId="{C7C9260C-1761-4420-B120-D894F77AA309}" dt="2025-01-21T20:37:01.008" v="215" actId="1076"/>
      <pc:docMkLst>
        <pc:docMk/>
      </pc:docMkLst>
      <pc:sldChg chg="modNotesTx">
        <pc:chgData name="Jackie Clark" userId="e8c9be97-3f5e-469e-9743-ceeb8b9bb20c" providerId="ADAL" clId="{C7C9260C-1761-4420-B120-D894F77AA309}" dt="2025-01-21T20:30:49.048" v="79" actId="6549"/>
        <pc:sldMkLst>
          <pc:docMk/>
          <pc:sldMk cId="3771330008" sldId="260"/>
        </pc:sldMkLst>
      </pc:sldChg>
      <pc:sldChg chg="modSp mod">
        <pc:chgData name="Jackie Clark" userId="e8c9be97-3f5e-469e-9743-ceeb8b9bb20c" providerId="ADAL" clId="{C7C9260C-1761-4420-B120-D894F77AA309}" dt="2025-01-21T20:35:25.948" v="197" actId="404"/>
        <pc:sldMkLst>
          <pc:docMk/>
          <pc:sldMk cId="3972687685" sldId="263"/>
        </pc:sldMkLst>
        <pc:spChg chg="mod">
          <ac:chgData name="Jackie Clark" userId="e8c9be97-3f5e-469e-9743-ceeb8b9bb20c" providerId="ADAL" clId="{C7C9260C-1761-4420-B120-D894F77AA309}" dt="2025-01-21T20:35:25.948" v="197" actId="404"/>
          <ac:spMkLst>
            <pc:docMk/>
            <pc:sldMk cId="3972687685" sldId="263"/>
            <ac:spMk id="13" creationId="{A97B4DB8-4030-F399-EC89-537DF255C356}"/>
          </ac:spMkLst>
        </pc:spChg>
      </pc:sldChg>
      <pc:sldChg chg="modNotesTx">
        <pc:chgData name="Jackie Clark" userId="e8c9be97-3f5e-469e-9743-ceeb8b9bb20c" providerId="ADAL" clId="{C7C9260C-1761-4420-B120-D894F77AA309}" dt="2025-01-21T20:33:45.097" v="178" actId="20577"/>
        <pc:sldMkLst>
          <pc:docMk/>
          <pc:sldMk cId="1632467000" sldId="269"/>
        </pc:sldMkLst>
      </pc:sldChg>
      <pc:sldChg chg="modSp mod">
        <pc:chgData name="Jackie Clark" userId="e8c9be97-3f5e-469e-9743-ceeb8b9bb20c" providerId="ADAL" clId="{C7C9260C-1761-4420-B120-D894F77AA309}" dt="2025-01-21T20:35:38.178" v="198" actId="404"/>
        <pc:sldMkLst>
          <pc:docMk/>
          <pc:sldMk cId="3888833386" sldId="276"/>
        </pc:sldMkLst>
        <pc:spChg chg="mod">
          <ac:chgData name="Jackie Clark" userId="e8c9be97-3f5e-469e-9743-ceeb8b9bb20c" providerId="ADAL" clId="{C7C9260C-1761-4420-B120-D894F77AA309}" dt="2025-01-21T20:35:38.178" v="198" actId="404"/>
          <ac:spMkLst>
            <pc:docMk/>
            <pc:sldMk cId="3888833386" sldId="276"/>
            <ac:spMk id="14" creationId="{FF95D0FB-E92F-31E7-F391-4B5F415024AB}"/>
          </ac:spMkLst>
        </pc:spChg>
      </pc:sldChg>
      <pc:sldChg chg="modSp mod">
        <pc:chgData name="Jackie Clark" userId="e8c9be97-3f5e-469e-9743-ceeb8b9bb20c" providerId="ADAL" clId="{C7C9260C-1761-4420-B120-D894F77AA309}" dt="2025-01-21T20:35:58.994" v="206" actId="14100"/>
        <pc:sldMkLst>
          <pc:docMk/>
          <pc:sldMk cId="1565538263" sldId="278"/>
        </pc:sldMkLst>
        <pc:spChg chg="mod">
          <ac:chgData name="Jackie Clark" userId="e8c9be97-3f5e-469e-9743-ceeb8b9bb20c" providerId="ADAL" clId="{C7C9260C-1761-4420-B120-D894F77AA309}" dt="2025-01-21T20:35:58.994" v="206" actId="14100"/>
          <ac:spMkLst>
            <pc:docMk/>
            <pc:sldMk cId="1565538263" sldId="278"/>
            <ac:spMk id="13" creationId="{08C977EB-4D63-18E9-32A4-04A077A839C7}"/>
          </ac:spMkLst>
        </pc:spChg>
      </pc:sldChg>
      <pc:sldChg chg="modNotesTx">
        <pc:chgData name="Jackie Clark" userId="e8c9be97-3f5e-469e-9743-ceeb8b9bb20c" providerId="ADAL" clId="{C7C9260C-1761-4420-B120-D894F77AA309}" dt="2025-01-21T20:36:05.530" v="207" actId="20577"/>
        <pc:sldMkLst>
          <pc:docMk/>
          <pc:sldMk cId="2269951445" sldId="279"/>
        </pc:sldMkLst>
      </pc:sldChg>
      <pc:sldChg chg="modSp mod">
        <pc:chgData name="Jackie Clark" userId="e8c9be97-3f5e-469e-9743-ceeb8b9bb20c" providerId="ADAL" clId="{C7C9260C-1761-4420-B120-D894F77AA309}" dt="2025-01-21T20:35:10.368" v="193" actId="404"/>
        <pc:sldMkLst>
          <pc:docMk/>
          <pc:sldMk cId="3038937634" sldId="290"/>
        </pc:sldMkLst>
        <pc:spChg chg="mod">
          <ac:chgData name="Jackie Clark" userId="e8c9be97-3f5e-469e-9743-ceeb8b9bb20c" providerId="ADAL" clId="{C7C9260C-1761-4420-B120-D894F77AA309}" dt="2025-01-21T20:35:10.368" v="193" actId="404"/>
          <ac:spMkLst>
            <pc:docMk/>
            <pc:sldMk cId="3038937634" sldId="290"/>
            <ac:spMk id="13" creationId="{16372BC0-D326-E368-0EB3-CA08EC7F2873}"/>
          </ac:spMkLst>
        </pc:spChg>
      </pc:sldChg>
      <pc:sldChg chg="modSp mod">
        <pc:chgData name="Jackie Clark" userId="e8c9be97-3f5e-469e-9743-ceeb8b9bb20c" providerId="ADAL" clId="{C7C9260C-1761-4420-B120-D894F77AA309}" dt="2025-01-21T20:37:01.008" v="215" actId="1076"/>
        <pc:sldMkLst>
          <pc:docMk/>
          <pc:sldMk cId="1702241355" sldId="408"/>
        </pc:sldMkLst>
        <pc:spChg chg="mod">
          <ac:chgData name="Jackie Clark" userId="e8c9be97-3f5e-469e-9743-ceeb8b9bb20c" providerId="ADAL" clId="{C7C9260C-1761-4420-B120-D894F77AA309}" dt="2025-01-21T20:37:01.008" v="215" actId="1076"/>
          <ac:spMkLst>
            <pc:docMk/>
            <pc:sldMk cId="1702241355" sldId="408"/>
            <ac:spMk id="2" creationId="{F7176182-78C7-8451-8487-2F14D10E32F0}"/>
          </ac:spMkLst>
        </pc:spChg>
      </pc:sldChg>
      <pc:sldChg chg="modSp mod modNotesTx">
        <pc:chgData name="Jackie Clark" userId="e8c9be97-3f5e-469e-9743-ceeb8b9bb20c" providerId="ADAL" clId="{C7C9260C-1761-4420-B120-D894F77AA309}" dt="2025-01-21T20:32:24.831" v="108" actId="113"/>
        <pc:sldMkLst>
          <pc:docMk/>
          <pc:sldMk cId="808461693" sldId="528"/>
        </pc:sldMkLst>
        <pc:spChg chg="mod">
          <ac:chgData name="Jackie Clark" userId="e8c9be97-3f5e-469e-9743-ceeb8b9bb20c" providerId="ADAL" clId="{C7C9260C-1761-4420-B120-D894F77AA309}" dt="2025-01-21T20:32:24.831" v="108" actId="113"/>
          <ac:spMkLst>
            <pc:docMk/>
            <pc:sldMk cId="808461693" sldId="528"/>
            <ac:spMk id="4" creationId="{00000000-0000-0000-0000-000000000000}"/>
          </ac:spMkLst>
        </pc:spChg>
      </pc:sldChg>
      <pc:sldChg chg="modNotesTx">
        <pc:chgData name="Jackie Clark" userId="e8c9be97-3f5e-469e-9743-ceeb8b9bb20c" providerId="ADAL" clId="{C7C9260C-1761-4420-B120-D894F77AA309}" dt="2025-01-21T20:33:02.859" v="135" actId="20577"/>
        <pc:sldMkLst>
          <pc:docMk/>
          <pc:sldMk cId="760017217" sldId="529"/>
        </pc:sldMkLst>
      </pc:sldChg>
      <pc:sldChg chg="modSp mod">
        <pc:chgData name="Jackie Clark" userId="e8c9be97-3f5e-469e-9743-ceeb8b9bb20c" providerId="ADAL" clId="{C7C9260C-1761-4420-B120-D894F77AA309}" dt="2025-01-21T20:36:20.894" v="209" actId="20577"/>
        <pc:sldMkLst>
          <pc:docMk/>
          <pc:sldMk cId="1527083973" sldId="530"/>
        </pc:sldMkLst>
        <pc:spChg chg="mod">
          <ac:chgData name="Jackie Clark" userId="e8c9be97-3f5e-469e-9743-ceeb8b9bb20c" providerId="ADAL" clId="{C7C9260C-1761-4420-B120-D894F77AA309}" dt="2025-01-21T20:36:20.894" v="209" actId="20577"/>
          <ac:spMkLst>
            <pc:docMk/>
            <pc:sldMk cId="1527083973" sldId="530"/>
            <ac:spMk id="4" creationId="{5BD2CEE5-7610-BF5F-3A5A-E1A2E84C9635}"/>
          </ac:spMkLst>
        </pc:spChg>
      </pc:sldChg>
      <pc:sldChg chg="modNotesTx">
        <pc:chgData name="Jackie Clark" userId="e8c9be97-3f5e-469e-9743-ceeb8b9bb20c" providerId="ADAL" clId="{C7C9260C-1761-4420-B120-D894F77AA309}" dt="2025-01-21T20:31:02.659" v="80" actId="6549"/>
        <pc:sldMkLst>
          <pc:docMk/>
          <pc:sldMk cId="4288408103" sldId="535"/>
        </pc:sldMkLst>
      </pc:sldChg>
    </pc:docChg>
  </pc:docChgLst>
  <pc:docChgLst>
    <pc:chgData name="Jackie Clark" userId="e8c9be97-3f5e-469e-9743-ceeb8b9bb20c" providerId="ADAL" clId="{E8D1DAEB-3EF1-4475-9E2D-A8ED1FBEEEA7}"/>
    <pc:docChg chg="custSel addSld delSld modSld delMainMaster">
      <pc:chgData name="Jackie Clark" userId="e8c9be97-3f5e-469e-9743-ceeb8b9bb20c" providerId="ADAL" clId="{E8D1DAEB-3EF1-4475-9E2D-A8ED1FBEEEA7}" dt="2024-11-08T17:03:50.721" v="56" actId="478"/>
      <pc:docMkLst>
        <pc:docMk/>
      </pc:docMkLst>
      <pc:sldChg chg="del">
        <pc:chgData name="Jackie Clark" userId="e8c9be97-3f5e-469e-9743-ceeb8b9bb20c" providerId="ADAL" clId="{E8D1DAEB-3EF1-4475-9E2D-A8ED1FBEEEA7}" dt="2024-11-08T16:54:43.338" v="39" actId="47"/>
        <pc:sldMkLst>
          <pc:docMk/>
          <pc:sldMk cId="145598174" sldId="256"/>
        </pc:sldMkLst>
      </pc:sldChg>
      <pc:sldChg chg="delSp modSp mod">
        <pc:chgData name="Jackie Clark" userId="e8c9be97-3f5e-469e-9743-ceeb8b9bb20c" providerId="ADAL" clId="{E8D1DAEB-3EF1-4475-9E2D-A8ED1FBEEEA7}" dt="2024-11-08T16:54:37.704" v="38" actId="478"/>
        <pc:sldMkLst>
          <pc:docMk/>
          <pc:sldMk cId="3996669118" sldId="387"/>
        </pc:sldMkLst>
        <pc:spChg chg="mod">
          <ac:chgData name="Jackie Clark" userId="e8c9be97-3f5e-469e-9743-ceeb8b9bb20c" providerId="ADAL" clId="{E8D1DAEB-3EF1-4475-9E2D-A8ED1FBEEEA7}" dt="2024-11-08T16:53:40.703" v="2" actId="404"/>
          <ac:spMkLst>
            <pc:docMk/>
            <pc:sldMk cId="3996669118" sldId="387"/>
            <ac:spMk id="15" creationId="{F6D1E9BB-4A37-463F-06FF-DB1424DB3494}"/>
          </ac:spMkLst>
        </pc:spChg>
        <pc:spChg chg="mod">
          <ac:chgData name="Jackie Clark" userId="e8c9be97-3f5e-469e-9743-ceeb8b9bb20c" providerId="ADAL" clId="{E8D1DAEB-3EF1-4475-9E2D-A8ED1FBEEEA7}" dt="2024-11-08T16:54:33.820" v="37" actId="20577"/>
          <ac:spMkLst>
            <pc:docMk/>
            <pc:sldMk cId="3996669118" sldId="387"/>
            <ac:spMk id="16" creationId="{55E1DC67-2C23-677C-EFE3-85F6A52BD63B}"/>
          </ac:spMkLst>
        </pc:spChg>
        <pc:spChg chg="del">
          <ac:chgData name="Jackie Clark" userId="e8c9be97-3f5e-469e-9743-ceeb8b9bb20c" providerId="ADAL" clId="{E8D1DAEB-3EF1-4475-9E2D-A8ED1FBEEEA7}" dt="2024-11-08T16:54:37.704" v="38" actId="478"/>
          <ac:spMkLst>
            <pc:docMk/>
            <pc:sldMk cId="3996669118" sldId="387"/>
            <ac:spMk id="21" creationId="{B22E0B4C-F52D-916F-3595-1E8DF305CF91}"/>
          </ac:spMkLst>
        </pc:spChg>
      </pc:sldChg>
      <pc:sldChg chg="addSp modSp del mod">
        <pc:chgData name="Jackie Clark" userId="e8c9be97-3f5e-469e-9743-ceeb8b9bb20c" providerId="ADAL" clId="{E8D1DAEB-3EF1-4475-9E2D-A8ED1FBEEEA7}" dt="2024-11-08T17:03:45.774" v="55" actId="47"/>
        <pc:sldMkLst>
          <pc:docMk/>
          <pc:sldMk cId="2769827966" sldId="525"/>
        </pc:sldMkLst>
        <pc:picChg chg="add mod">
          <ac:chgData name="Jackie Clark" userId="e8c9be97-3f5e-469e-9743-ceeb8b9bb20c" providerId="ADAL" clId="{E8D1DAEB-3EF1-4475-9E2D-A8ED1FBEEEA7}" dt="2024-11-08T17:03:05.976" v="44" actId="962"/>
          <ac:picMkLst>
            <pc:docMk/>
            <pc:sldMk cId="2769827966" sldId="525"/>
            <ac:picMk id="3" creationId="{12493397-A38D-72E5-3CF9-A6F87B88512F}"/>
          </ac:picMkLst>
        </pc:picChg>
      </pc:sldChg>
      <pc:sldChg chg="new del">
        <pc:chgData name="Jackie Clark" userId="e8c9be97-3f5e-469e-9743-ceeb8b9bb20c" providerId="ADAL" clId="{E8D1DAEB-3EF1-4475-9E2D-A8ED1FBEEEA7}" dt="2024-11-08T17:01:49.461" v="40" actId="47"/>
        <pc:sldMkLst>
          <pc:docMk/>
          <pc:sldMk cId="3591831875" sldId="535"/>
        </pc:sldMkLst>
      </pc:sldChg>
      <pc:sldChg chg="addSp delSp modSp add">
        <pc:chgData name="Jackie Clark" userId="e8c9be97-3f5e-469e-9743-ceeb8b9bb20c" providerId="ADAL" clId="{E8D1DAEB-3EF1-4475-9E2D-A8ED1FBEEEA7}" dt="2024-11-08T17:03:50.721" v="56" actId="478"/>
        <pc:sldMkLst>
          <pc:docMk/>
          <pc:sldMk cId="4288408103" sldId="535"/>
        </pc:sldMkLst>
        <pc:spChg chg="add del mod">
          <ac:chgData name="Jackie Clark" userId="e8c9be97-3f5e-469e-9743-ceeb8b9bb20c" providerId="ADAL" clId="{E8D1DAEB-3EF1-4475-9E2D-A8ED1FBEEEA7}" dt="2024-11-08T17:03:27.171" v="48"/>
          <ac:spMkLst>
            <pc:docMk/>
            <pc:sldMk cId="4288408103" sldId="535"/>
            <ac:spMk id="2" creationId="{49DEB06F-F665-5BA7-A2CC-2100EDD6024A}"/>
          </ac:spMkLst>
        </pc:spChg>
        <pc:spChg chg="del">
          <ac:chgData name="Jackie Clark" userId="e8c9be97-3f5e-469e-9743-ceeb8b9bb20c" providerId="ADAL" clId="{E8D1DAEB-3EF1-4475-9E2D-A8ED1FBEEEA7}" dt="2024-11-08T17:03:20.787" v="46" actId="478"/>
          <ac:spMkLst>
            <pc:docMk/>
            <pc:sldMk cId="4288408103" sldId="535"/>
            <ac:spMk id="4" creationId="{00000000-0000-0000-0000-000000000000}"/>
          </ac:spMkLst>
        </pc:spChg>
        <pc:spChg chg="del">
          <ac:chgData name="Jackie Clark" userId="e8c9be97-3f5e-469e-9743-ceeb8b9bb20c" providerId="ADAL" clId="{E8D1DAEB-3EF1-4475-9E2D-A8ED1FBEEEA7}" dt="2024-11-08T17:03:24.433" v="47" actId="478"/>
          <ac:spMkLst>
            <pc:docMk/>
            <pc:sldMk cId="4288408103" sldId="535"/>
            <ac:spMk id="5" creationId="{00000000-0000-0000-0000-000000000000}"/>
          </ac:spMkLst>
        </pc:spChg>
        <pc:spChg chg="add del mod">
          <ac:chgData name="Jackie Clark" userId="e8c9be97-3f5e-469e-9743-ceeb8b9bb20c" providerId="ADAL" clId="{E8D1DAEB-3EF1-4475-9E2D-A8ED1FBEEEA7}" dt="2024-11-08T17:03:50.721" v="56" actId="478"/>
          <ac:spMkLst>
            <pc:docMk/>
            <pc:sldMk cId="4288408103" sldId="535"/>
            <ac:spMk id="6" creationId="{1134EE72-062E-CF92-D80C-F60AD678DED6}"/>
          </ac:spMkLst>
        </pc:spChg>
        <pc:picChg chg="add mod">
          <ac:chgData name="Jackie Clark" userId="e8c9be97-3f5e-469e-9743-ceeb8b9bb20c" providerId="ADAL" clId="{E8D1DAEB-3EF1-4475-9E2D-A8ED1FBEEEA7}" dt="2024-11-08T17:03:39.616" v="54" actId="14100"/>
          <ac:picMkLst>
            <pc:docMk/>
            <pc:sldMk cId="4288408103" sldId="535"/>
            <ac:picMk id="8" creationId="{79ACA9BB-4015-AF25-05D2-DAC963624C38}"/>
          </ac:picMkLst>
        </pc:picChg>
      </pc:sldChg>
      <pc:sldMasterChg chg="del delSldLayout">
        <pc:chgData name="Jackie Clark" userId="e8c9be97-3f5e-469e-9743-ceeb8b9bb20c" providerId="ADAL" clId="{E8D1DAEB-3EF1-4475-9E2D-A8ED1FBEEEA7}" dt="2024-11-08T17:03:45.774" v="55" actId="47"/>
        <pc:sldMasterMkLst>
          <pc:docMk/>
          <pc:sldMasterMk cId="3883730443" sldId="2147483826"/>
        </pc:sldMasterMkLst>
        <pc:sldLayoutChg chg="del">
          <pc:chgData name="Jackie Clark" userId="e8c9be97-3f5e-469e-9743-ceeb8b9bb20c" providerId="ADAL" clId="{E8D1DAEB-3EF1-4475-9E2D-A8ED1FBEEEA7}" dt="2024-11-08T17:03:45.774" v="55" actId="47"/>
          <pc:sldLayoutMkLst>
            <pc:docMk/>
            <pc:sldMasterMk cId="3883730443" sldId="2147483826"/>
            <pc:sldLayoutMk cId="515537300" sldId="2147483827"/>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972092506" sldId="2147483828"/>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1654806895" sldId="2147483829"/>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1998660553" sldId="2147483830"/>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099417097" sldId="2147483831"/>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4063274317" sldId="2147483832"/>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1407869083" sldId="2147483833"/>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61118851" sldId="2147483834"/>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914890105" sldId="2147483835"/>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1323835381" sldId="2147483836"/>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937767186" sldId="2147483837"/>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919985348" sldId="2147483838"/>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2216805255" sldId="2147483839"/>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4046674139" sldId="2147483840"/>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821146528" sldId="2147483841"/>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2522652892" sldId="2147483842"/>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416864026" sldId="2147483843"/>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09449640" sldId="2147483844"/>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1297350950" sldId="2147483845"/>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1305044600" sldId="2147483846"/>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2288893165" sldId="2147483847"/>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992975067" sldId="2147483848"/>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70168399" sldId="2147483849"/>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899553152" sldId="2147483850"/>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947251240" sldId="2147483851"/>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1512889349" sldId="2147483852"/>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893413191" sldId="2147483853"/>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1481684855" sldId="2147483854"/>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1355626548" sldId="2147483855"/>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920431283" sldId="2147483856"/>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153787506" sldId="2147483857"/>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434733615" sldId="2147483858"/>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1347741869" sldId="2147483859"/>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26036476" sldId="2147483860"/>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156638835" sldId="2147483861"/>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072171462" sldId="2147483862"/>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2407620101" sldId="2147483863"/>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2190308410" sldId="2147483864"/>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4177046059" sldId="2147483865"/>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2560024689" sldId="2147483866"/>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2798176025" sldId="2147483867"/>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4142460254" sldId="2147483868"/>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881879141" sldId="2147483869"/>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32058255" sldId="2147483870"/>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3302300971" sldId="2147483871"/>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630967341" sldId="2147483872"/>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4081346477" sldId="2147483873"/>
          </pc:sldLayoutMkLst>
        </pc:sldLayoutChg>
        <pc:sldLayoutChg chg="del">
          <pc:chgData name="Jackie Clark" userId="e8c9be97-3f5e-469e-9743-ceeb8b9bb20c" providerId="ADAL" clId="{E8D1DAEB-3EF1-4475-9E2D-A8ED1FBEEEA7}" dt="2024-11-08T17:03:45.774" v="55" actId="47"/>
          <pc:sldLayoutMkLst>
            <pc:docMk/>
            <pc:sldMasterMk cId="3883730443" sldId="2147483826"/>
            <pc:sldLayoutMk cId="4160307072" sldId="2147483874"/>
          </pc:sldLayoutMkLst>
        </pc:sldLayoutChg>
      </pc:sldMasterChg>
    </pc:docChg>
  </pc:docChgLst>
  <pc:docChgLst>
    <pc:chgData name="Jackie Clark" userId="e8c9be97-3f5e-469e-9743-ceeb8b9bb20c" providerId="ADAL" clId="{F2E842D9-0CD3-4199-8BCD-55BE5D9D9C7A}"/>
    <pc:docChg chg="custSel addSld delSld modSld sldOrd">
      <pc:chgData name="Jackie Clark" userId="e8c9be97-3f5e-469e-9743-ceeb8b9bb20c" providerId="ADAL" clId="{F2E842D9-0CD3-4199-8BCD-55BE5D9D9C7A}" dt="2024-11-22T20:36:34.476" v="236" actId="27636"/>
      <pc:docMkLst>
        <pc:docMk/>
      </pc:docMkLst>
      <pc:sldChg chg="del">
        <pc:chgData name="Jackie Clark" userId="e8c9be97-3f5e-469e-9743-ceeb8b9bb20c" providerId="ADAL" clId="{F2E842D9-0CD3-4199-8BCD-55BE5D9D9C7A}" dt="2024-11-22T20:36:14.176" v="234" actId="47"/>
        <pc:sldMkLst>
          <pc:docMk/>
          <pc:sldMk cId="1458493082" sldId="281"/>
        </pc:sldMkLst>
      </pc:sldChg>
      <pc:sldChg chg="modSp add mod">
        <pc:chgData name="Jackie Clark" userId="e8c9be97-3f5e-469e-9743-ceeb8b9bb20c" providerId="ADAL" clId="{F2E842D9-0CD3-4199-8BCD-55BE5D9D9C7A}" dt="2024-11-22T20:20:51.516" v="233" actId="1076"/>
        <pc:sldMkLst>
          <pc:docMk/>
          <pc:sldMk cId="1702241355" sldId="408"/>
        </pc:sldMkLst>
        <pc:spChg chg="mod">
          <ac:chgData name="Jackie Clark" userId="e8c9be97-3f5e-469e-9743-ceeb8b9bb20c" providerId="ADAL" clId="{F2E842D9-0CD3-4199-8BCD-55BE5D9D9C7A}" dt="2024-11-22T20:20:51.516" v="233" actId="1076"/>
          <ac:spMkLst>
            <pc:docMk/>
            <pc:sldMk cId="1702241355" sldId="408"/>
            <ac:spMk id="2" creationId="{F7176182-78C7-8451-8487-2F14D10E32F0}"/>
          </ac:spMkLst>
        </pc:spChg>
      </pc:sldChg>
      <pc:sldChg chg="delSp modSp add mod ord modClrScheme chgLayout">
        <pc:chgData name="Jackie Clark" userId="e8c9be97-3f5e-469e-9743-ceeb8b9bb20c" providerId="ADAL" clId="{F2E842D9-0CD3-4199-8BCD-55BE5D9D9C7A}" dt="2024-11-22T20:19:41.222" v="163" actId="20577"/>
        <pc:sldMkLst>
          <pc:docMk/>
          <pc:sldMk cId="1865471456" sldId="410"/>
        </pc:sldMkLst>
        <pc:spChg chg="del">
          <ac:chgData name="Jackie Clark" userId="e8c9be97-3f5e-469e-9743-ceeb8b9bb20c" providerId="ADAL" clId="{F2E842D9-0CD3-4199-8BCD-55BE5D9D9C7A}" dt="2024-11-22T20:17:44.386" v="114" actId="700"/>
          <ac:spMkLst>
            <pc:docMk/>
            <pc:sldMk cId="1865471456" sldId="410"/>
            <ac:spMk id="3" creationId="{C69FD1AC-9320-829C-69B9-244CA75E080B}"/>
          </ac:spMkLst>
        </pc:spChg>
        <pc:spChg chg="del">
          <ac:chgData name="Jackie Clark" userId="e8c9be97-3f5e-469e-9743-ceeb8b9bb20c" providerId="ADAL" clId="{F2E842D9-0CD3-4199-8BCD-55BE5D9D9C7A}" dt="2024-11-22T20:17:44.386" v="114" actId="700"/>
          <ac:spMkLst>
            <pc:docMk/>
            <pc:sldMk cId="1865471456" sldId="410"/>
            <ac:spMk id="5" creationId="{F4EBA8CC-9B15-AA82-5C67-2220B42C303B}"/>
          </ac:spMkLst>
        </pc:spChg>
        <pc:spChg chg="del">
          <ac:chgData name="Jackie Clark" userId="e8c9be97-3f5e-469e-9743-ceeb8b9bb20c" providerId="ADAL" clId="{F2E842D9-0CD3-4199-8BCD-55BE5D9D9C7A}" dt="2024-11-22T20:17:44.386" v="114" actId="700"/>
          <ac:spMkLst>
            <pc:docMk/>
            <pc:sldMk cId="1865471456" sldId="410"/>
            <ac:spMk id="7" creationId="{36930DF9-E9FF-CF94-31B3-CEE0C276FC8D}"/>
          </ac:spMkLst>
        </pc:spChg>
        <pc:spChg chg="mod ord">
          <ac:chgData name="Jackie Clark" userId="e8c9be97-3f5e-469e-9743-ceeb8b9bb20c" providerId="ADAL" clId="{F2E842D9-0CD3-4199-8BCD-55BE5D9D9C7A}" dt="2024-11-22T20:19:41.222" v="163" actId="20577"/>
          <ac:spMkLst>
            <pc:docMk/>
            <pc:sldMk cId="1865471456" sldId="410"/>
            <ac:spMk id="15" creationId="{F6D1E9BB-4A37-463F-06FF-DB1424DB3494}"/>
          </ac:spMkLst>
        </pc:spChg>
        <pc:spChg chg="mod ord">
          <ac:chgData name="Jackie Clark" userId="e8c9be97-3f5e-469e-9743-ceeb8b9bb20c" providerId="ADAL" clId="{F2E842D9-0CD3-4199-8BCD-55BE5D9D9C7A}" dt="2024-11-22T20:18:32.708" v="118" actId="700"/>
          <ac:spMkLst>
            <pc:docMk/>
            <pc:sldMk cId="1865471456" sldId="410"/>
            <ac:spMk id="16" creationId="{55E1DC67-2C23-677C-EFE3-85F6A52BD63B}"/>
          </ac:spMkLst>
        </pc:spChg>
      </pc:sldChg>
      <pc:sldChg chg="modSp mod">
        <pc:chgData name="Jackie Clark" userId="e8c9be97-3f5e-469e-9743-ceeb8b9bb20c" providerId="ADAL" clId="{F2E842D9-0CD3-4199-8BCD-55BE5D9D9C7A}" dt="2024-11-22T20:14:46.804" v="89" actId="33524"/>
        <pc:sldMkLst>
          <pc:docMk/>
          <pc:sldMk cId="808461693" sldId="528"/>
        </pc:sldMkLst>
        <pc:spChg chg="mod">
          <ac:chgData name="Jackie Clark" userId="e8c9be97-3f5e-469e-9743-ceeb8b9bb20c" providerId="ADAL" clId="{F2E842D9-0CD3-4199-8BCD-55BE5D9D9C7A}" dt="2024-11-22T20:14:46.804" v="89" actId="33524"/>
          <ac:spMkLst>
            <pc:docMk/>
            <pc:sldMk cId="808461693" sldId="528"/>
            <ac:spMk id="4" creationId="{00000000-0000-0000-0000-000000000000}"/>
          </ac:spMkLst>
        </pc:spChg>
      </pc:sldChg>
      <pc:sldChg chg="modSp mod modClrScheme chgLayout">
        <pc:chgData name="Jackie Clark" userId="e8c9be97-3f5e-469e-9743-ceeb8b9bb20c" providerId="ADAL" clId="{F2E842D9-0CD3-4199-8BCD-55BE5D9D9C7A}" dt="2024-11-22T20:36:34.476" v="236" actId="27636"/>
        <pc:sldMkLst>
          <pc:docMk/>
          <pc:sldMk cId="1527083973" sldId="530"/>
        </pc:sldMkLst>
        <pc:spChg chg="mod ord">
          <ac:chgData name="Jackie Clark" userId="e8c9be97-3f5e-469e-9743-ceeb8b9bb20c" providerId="ADAL" clId="{F2E842D9-0CD3-4199-8BCD-55BE5D9D9C7A}" dt="2024-11-22T20:36:34.476" v="236" actId="27636"/>
          <ac:spMkLst>
            <pc:docMk/>
            <pc:sldMk cId="1527083973" sldId="530"/>
            <ac:spMk id="2" creationId="{769D5CAA-73DB-3E70-59D3-054DE465D386}"/>
          </ac:spMkLst>
        </pc:spChg>
        <pc:spChg chg="mod ord">
          <ac:chgData name="Jackie Clark" userId="e8c9be97-3f5e-469e-9743-ceeb8b9bb20c" providerId="ADAL" clId="{F2E842D9-0CD3-4199-8BCD-55BE5D9D9C7A}" dt="2024-11-22T20:36:34.457" v="235" actId="700"/>
          <ac:spMkLst>
            <pc:docMk/>
            <pc:sldMk cId="1527083973" sldId="530"/>
            <ac:spMk id="3" creationId="{744F6229-8040-B4AB-D45D-7D19E52043C9}"/>
          </ac:spMkLst>
        </pc:spChg>
        <pc:spChg chg="mod ord">
          <ac:chgData name="Jackie Clark" userId="e8c9be97-3f5e-469e-9743-ceeb8b9bb20c" providerId="ADAL" clId="{F2E842D9-0CD3-4199-8BCD-55BE5D9D9C7A}" dt="2024-11-22T20:36:34.457" v="235" actId="700"/>
          <ac:spMkLst>
            <pc:docMk/>
            <pc:sldMk cId="1527083973" sldId="530"/>
            <ac:spMk id="4" creationId="{5BD2CEE5-7610-BF5F-3A5A-E1A2E84C9635}"/>
          </ac:spMkLst>
        </pc:spChg>
        <pc:spChg chg="mod ord">
          <ac:chgData name="Jackie Clark" userId="e8c9be97-3f5e-469e-9743-ceeb8b9bb20c" providerId="ADAL" clId="{F2E842D9-0CD3-4199-8BCD-55BE5D9D9C7A}" dt="2024-11-22T20:36:34.457" v="235" actId="700"/>
          <ac:spMkLst>
            <pc:docMk/>
            <pc:sldMk cId="1527083973" sldId="530"/>
            <ac:spMk id="5" creationId="{3313E9B6-375F-89B3-10F4-3B013450CF70}"/>
          </ac:spMkLst>
        </pc:spChg>
      </pc:sldChg>
      <pc:sldChg chg="addSp modSp del mod">
        <pc:chgData name="Jackie Clark" userId="e8c9be97-3f5e-469e-9743-ceeb8b9bb20c" providerId="ADAL" clId="{F2E842D9-0CD3-4199-8BCD-55BE5D9D9C7A}" dt="2024-11-22T20:18:50.724" v="145" actId="47"/>
        <pc:sldMkLst>
          <pc:docMk/>
          <pc:sldMk cId="3136900085" sldId="531"/>
        </pc:sldMkLst>
        <pc:spChg chg="mod">
          <ac:chgData name="Jackie Clark" userId="e8c9be97-3f5e-469e-9743-ceeb8b9bb20c" providerId="ADAL" clId="{F2E842D9-0CD3-4199-8BCD-55BE5D9D9C7A}" dt="2024-11-22T20:15:31.027" v="110" actId="20577"/>
          <ac:spMkLst>
            <pc:docMk/>
            <pc:sldMk cId="3136900085" sldId="531"/>
            <ac:spMk id="3" creationId="{00000000-0000-0000-0000-000000000000}"/>
          </ac:spMkLst>
        </pc:spChg>
        <pc:picChg chg="add mod">
          <ac:chgData name="Jackie Clark" userId="e8c9be97-3f5e-469e-9743-ceeb8b9bb20c" providerId="ADAL" clId="{F2E842D9-0CD3-4199-8BCD-55BE5D9D9C7A}" dt="2024-11-22T20:15:56.868" v="112" actId="27614"/>
          <ac:picMkLst>
            <pc:docMk/>
            <pc:sldMk cId="3136900085" sldId="531"/>
            <ac:picMk id="6" creationId="{4329DCEB-D3C6-DBC7-E45A-A035734FA530}"/>
          </ac:picMkLst>
        </pc:picChg>
      </pc:sldChg>
      <pc:sldChg chg="del">
        <pc:chgData name="Jackie Clark" userId="e8c9be97-3f5e-469e-9743-ceeb8b9bb20c" providerId="ADAL" clId="{F2E842D9-0CD3-4199-8BCD-55BE5D9D9C7A}" dt="2024-11-22T20:19:45.029" v="164" actId="47"/>
        <pc:sldMkLst>
          <pc:docMk/>
          <pc:sldMk cId="1947561303" sldId="53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1DC12-F34D-4919-BDA2-FFFC4B1B0B3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110218-CD2A-4FB2-824E-1DE4BC3B12FF}">
      <dgm:prSet/>
      <dgm:spPr/>
      <dgm:t>
        <a:bodyPr/>
        <a:lstStyle/>
        <a:p>
          <a:pPr>
            <a:lnSpc>
              <a:spcPct val="100000"/>
            </a:lnSpc>
          </a:pPr>
          <a:r>
            <a:rPr lang="en-US" dirty="0"/>
            <a:t>Choose a scribe to record each section’s scores and notes​</a:t>
          </a:r>
        </a:p>
      </dgm:t>
    </dgm:pt>
    <dgm:pt modelId="{898461FD-B1D9-42C1-A706-1EA9F2FE291C}" type="parTrans" cxnId="{847C5EED-E45A-4901-9911-CEDBE5E8F30D}">
      <dgm:prSet/>
      <dgm:spPr/>
      <dgm:t>
        <a:bodyPr/>
        <a:lstStyle/>
        <a:p>
          <a:endParaRPr lang="en-US"/>
        </a:p>
      </dgm:t>
    </dgm:pt>
    <dgm:pt modelId="{9FF9EEEC-9D79-4C5A-AB39-13B4DC28F334}" type="sibTrans" cxnId="{847C5EED-E45A-4901-9911-CEDBE5E8F30D}">
      <dgm:prSet/>
      <dgm:spPr/>
      <dgm:t>
        <a:bodyPr/>
        <a:lstStyle/>
        <a:p>
          <a:endParaRPr lang="en-US"/>
        </a:p>
      </dgm:t>
    </dgm:pt>
    <dgm:pt modelId="{7582143C-5430-4D41-9F16-24A24F9EA045}">
      <dgm:prSet/>
      <dgm:spPr/>
      <dgm:t>
        <a:bodyPr/>
        <a:lstStyle/>
        <a:p>
          <a:pPr>
            <a:lnSpc>
              <a:spcPct val="100000"/>
            </a:lnSpc>
          </a:pPr>
          <a:r>
            <a:rPr lang="en-US"/>
            <a:t>Read each item out loud​</a:t>
          </a:r>
        </a:p>
      </dgm:t>
    </dgm:pt>
    <dgm:pt modelId="{A315E440-EB53-4879-B4FB-774E4EB22FCC}" type="parTrans" cxnId="{DAE4DC70-7849-467C-8A8E-D509FF208905}">
      <dgm:prSet/>
      <dgm:spPr/>
      <dgm:t>
        <a:bodyPr/>
        <a:lstStyle/>
        <a:p>
          <a:endParaRPr lang="en-US"/>
        </a:p>
      </dgm:t>
    </dgm:pt>
    <dgm:pt modelId="{F35F40B7-4BB4-4E8E-BCFE-2A27292AED26}" type="sibTrans" cxnId="{DAE4DC70-7849-467C-8A8E-D509FF208905}">
      <dgm:prSet/>
      <dgm:spPr/>
      <dgm:t>
        <a:bodyPr/>
        <a:lstStyle/>
        <a:p>
          <a:endParaRPr lang="en-US"/>
        </a:p>
      </dgm:t>
    </dgm:pt>
    <dgm:pt modelId="{D3A1C5CC-7D92-4173-AA87-4A6E6D8CAB6E}">
      <dgm:prSet/>
      <dgm:spPr/>
      <dgm:t>
        <a:bodyPr/>
        <a:lstStyle/>
        <a:p>
          <a:pPr>
            <a:lnSpc>
              <a:spcPct val="100000"/>
            </a:lnSpc>
          </a:pPr>
          <a:r>
            <a:rPr lang="en-US" dirty="0"/>
            <a:t>Have a discussion with your group to reach a consensus on the average score for each section</a:t>
          </a:r>
        </a:p>
      </dgm:t>
    </dgm:pt>
    <dgm:pt modelId="{76C37364-614D-4ED9-8336-F0EE724D51CC}" type="parTrans" cxnId="{5FC869B4-05B8-4D44-8E25-8FABF7FDAF47}">
      <dgm:prSet/>
      <dgm:spPr/>
      <dgm:t>
        <a:bodyPr/>
        <a:lstStyle/>
        <a:p>
          <a:endParaRPr lang="en-US"/>
        </a:p>
      </dgm:t>
    </dgm:pt>
    <dgm:pt modelId="{80675A42-F542-40A3-ADD1-1298D2B7EDCA}" type="sibTrans" cxnId="{5FC869B4-05B8-4D44-8E25-8FABF7FDAF47}">
      <dgm:prSet/>
      <dgm:spPr/>
      <dgm:t>
        <a:bodyPr/>
        <a:lstStyle/>
        <a:p>
          <a:endParaRPr lang="en-US"/>
        </a:p>
      </dgm:t>
    </dgm:pt>
    <dgm:pt modelId="{C694DCBF-11BB-43B9-BDB8-647F433155B1}">
      <dgm:prSet/>
      <dgm:spPr/>
      <dgm:t>
        <a:bodyPr/>
        <a:lstStyle/>
        <a:p>
          <a:pPr>
            <a:lnSpc>
              <a:spcPct val="100000"/>
            </a:lnSpc>
          </a:pPr>
          <a:r>
            <a:rPr lang="en-US" dirty="0"/>
            <a:t>Scribe records scores and summarizes discussion notes​</a:t>
          </a:r>
        </a:p>
      </dgm:t>
    </dgm:pt>
    <dgm:pt modelId="{C58839CE-AD3A-4228-B924-0BCD7F0A0081}" type="parTrans" cxnId="{094BF037-9723-460B-B927-7718832B08E9}">
      <dgm:prSet/>
      <dgm:spPr/>
      <dgm:t>
        <a:bodyPr/>
        <a:lstStyle/>
        <a:p>
          <a:endParaRPr lang="en-US"/>
        </a:p>
      </dgm:t>
    </dgm:pt>
    <dgm:pt modelId="{F51F9257-DFF3-4061-A105-AB449D853DCF}" type="sibTrans" cxnId="{094BF037-9723-460B-B927-7718832B08E9}">
      <dgm:prSet/>
      <dgm:spPr/>
      <dgm:t>
        <a:bodyPr/>
        <a:lstStyle/>
        <a:p>
          <a:endParaRPr lang="en-US"/>
        </a:p>
      </dgm:t>
    </dgm:pt>
    <dgm:pt modelId="{C0029549-C536-4E11-97DF-F0CF2A703D8B}">
      <dgm:prSet/>
      <dgm:spPr/>
      <dgm:t>
        <a:bodyPr/>
        <a:lstStyle/>
        <a:p>
          <a:pPr>
            <a:lnSpc>
              <a:spcPct val="100000"/>
            </a:lnSpc>
          </a:pPr>
          <a:r>
            <a:rPr lang="en-US" dirty="0"/>
            <a:t>Progress through each section(s) </a:t>
          </a:r>
        </a:p>
      </dgm:t>
    </dgm:pt>
    <dgm:pt modelId="{FF06F43D-C4C0-41FA-AF4A-A4D880E7B9AB}" type="parTrans" cxnId="{92E5D323-C839-4685-B076-F87BD369D5CE}">
      <dgm:prSet/>
      <dgm:spPr/>
      <dgm:t>
        <a:bodyPr/>
        <a:lstStyle/>
        <a:p>
          <a:endParaRPr lang="en-US"/>
        </a:p>
      </dgm:t>
    </dgm:pt>
    <dgm:pt modelId="{3F1BB859-FC30-4934-8026-9DD77461E942}" type="sibTrans" cxnId="{92E5D323-C839-4685-B076-F87BD369D5CE}">
      <dgm:prSet/>
      <dgm:spPr/>
      <dgm:t>
        <a:bodyPr/>
        <a:lstStyle/>
        <a:p>
          <a:endParaRPr lang="en-US"/>
        </a:p>
      </dgm:t>
    </dgm:pt>
    <dgm:pt modelId="{C5DEB790-04FF-4C85-946E-9DDB82849483}">
      <dgm:prSet/>
      <dgm:spPr/>
      <dgm:t>
        <a:bodyPr/>
        <a:lstStyle/>
        <a:p>
          <a:pPr>
            <a:lnSpc>
              <a:spcPct val="100000"/>
            </a:lnSpc>
          </a:pPr>
          <a:r>
            <a:rPr lang="en-US"/>
            <a:t>Wrap-Up and Next Steps</a:t>
          </a:r>
        </a:p>
      </dgm:t>
    </dgm:pt>
    <dgm:pt modelId="{A0D9BF8E-EB40-4308-88AA-15A60DE0F6C6}" type="parTrans" cxnId="{0B1E2262-07F4-4F3F-BDFD-4C55A87009B2}">
      <dgm:prSet/>
      <dgm:spPr/>
      <dgm:t>
        <a:bodyPr/>
        <a:lstStyle/>
        <a:p>
          <a:endParaRPr lang="en-US"/>
        </a:p>
      </dgm:t>
    </dgm:pt>
    <dgm:pt modelId="{CD53A639-14C3-4699-AECD-F0EA153770CD}" type="sibTrans" cxnId="{0B1E2262-07F4-4F3F-BDFD-4C55A87009B2}">
      <dgm:prSet/>
      <dgm:spPr/>
      <dgm:t>
        <a:bodyPr/>
        <a:lstStyle/>
        <a:p>
          <a:endParaRPr lang="en-US"/>
        </a:p>
      </dgm:t>
    </dgm:pt>
    <dgm:pt modelId="{DBF9A9E7-CA1E-4E65-ABFF-10EF5A07930E}" type="pres">
      <dgm:prSet presAssocID="{B601DC12-F34D-4919-BDA2-FFFC4B1B0B30}" presName="root" presStyleCnt="0">
        <dgm:presLayoutVars>
          <dgm:dir/>
          <dgm:resizeHandles val="exact"/>
        </dgm:presLayoutVars>
      </dgm:prSet>
      <dgm:spPr/>
    </dgm:pt>
    <dgm:pt modelId="{6D715101-AD7E-44CC-ACC0-0C11FF3F2D33}" type="pres">
      <dgm:prSet presAssocID="{72110218-CD2A-4FB2-824E-1DE4BC3B12FF}" presName="compNode" presStyleCnt="0"/>
      <dgm:spPr/>
    </dgm:pt>
    <dgm:pt modelId="{D4281D5F-4353-4CDE-BC0C-61E0E3EC7CB1}" type="pres">
      <dgm:prSet presAssocID="{72110218-CD2A-4FB2-824E-1DE4BC3B12FF}" presName="bgRect" presStyleLbl="bgShp" presStyleIdx="0" presStyleCnt="6"/>
      <dgm:spPr/>
    </dgm:pt>
    <dgm:pt modelId="{62B84950-F361-4D77-940D-04D60F04B293}" type="pres">
      <dgm:prSet presAssocID="{72110218-CD2A-4FB2-824E-1DE4BC3B12F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75BD7E89-6555-4F0E-AE2A-099F574922FA}" type="pres">
      <dgm:prSet presAssocID="{72110218-CD2A-4FB2-824E-1DE4BC3B12FF}" presName="spaceRect" presStyleCnt="0"/>
      <dgm:spPr/>
    </dgm:pt>
    <dgm:pt modelId="{A021C4AB-FE41-4190-B909-8990DDA6AFAD}" type="pres">
      <dgm:prSet presAssocID="{72110218-CD2A-4FB2-824E-1DE4BC3B12FF}" presName="parTx" presStyleLbl="revTx" presStyleIdx="0" presStyleCnt="6">
        <dgm:presLayoutVars>
          <dgm:chMax val="0"/>
          <dgm:chPref val="0"/>
        </dgm:presLayoutVars>
      </dgm:prSet>
      <dgm:spPr/>
    </dgm:pt>
    <dgm:pt modelId="{F12E5B13-8D59-4EC5-BE99-A659DC830DB7}" type="pres">
      <dgm:prSet presAssocID="{9FF9EEEC-9D79-4C5A-AB39-13B4DC28F334}" presName="sibTrans" presStyleCnt="0"/>
      <dgm:spPr/>
    </dgm:pt>
    <dgm:pt modelId="{527EB64B-49E1-4678-BFD3-723D227F322B}" type="pres">
      <dgm:prSet presAssocID="{7582143C-5430-4D41-9F16-24A24F9EA045}" presName="compNode" presStyleCnt="0"/>
      <dgm:spPr/>
    </dgm:pt>
    <dgm:pt modelId="{94B53DEB-95B1-49E2-B48C-941A7528A751}" type="pres">
      <dgm:prSet presAssocID="{7582143C-5430-4D41-9F16-24A24F9EA045}" presName="bgRect" presStyleLbl="bgShp" presStyleIdx="1" presStyleCnt="6"/>
      <dgm:spPr/>
    </dgm:pt>
    <dgm:pt modelId="{841D5802-C9F2-44DE-A4CF-AB3F82B08DF1}" type="pres">
      <dgm:prSet presAssocID="{7582143C-5430-4D41-9F16-24A24F9EA04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ACB13C4-AB1F-402B-A8D8-43F7953FA4FE}" type="pres">
      <dgm:prSet presAssocID="{7582143C-5430-4D41-9F16-24A24F9EA045}" presName="spaceRect" presStyleCnt="0"/>
      <dgm:spPr/>
    </dgm:pt>
    <dgm:pt modelId="{9975825C-D28D-412A-BEFF-70B863036B9B}" type="pres">
      <dgm:prSet presAssocID="{7582143C-5430-4D41-9F16-24A24F9EA045}" presName="parTx" presStyleLbl="revTx" presStyleIdx="1" presStyleCnt="6">
        <dgm:presLayoutVars>
          <dgm:chMax val="0"/>
          <dgm:chPref val="0"/>
        </dgm:presLayoutVars>
      </dgm:prSet>
      <dgm:spPr/>
    </dgm:pt>
    <dgm:pt modelId="{FB4B0CB8-9307-4CC8-B52D-6805792515CF}" type="pres">
      <dgm:prSet presAssocID="{F35F40B7-4BB4-4E8E-BCFE-2A27292AED26}" presName="sibTrans" presStyleCnt="0"/>
      <dgm:spPr/>
    </dgm:pt>
    <dgm:pt modelId="{F6AAD08E-00FE-4CD1-8074-8F5FCC88DA25}" type="pres">
      <dgm:prSet presAssocID="{D3A1C5CC-7D92-4173-AA87-4A6E6D8CAB6E}" presName="compNode" presStyleCnt="0"/>
      <dgm:spPr/>
    </dgm:pt>
    <dgm:pt modelId="{2D5E239A-E4AB-4F98-837B-D82922F49B72}" type="pres">
      <dgm:prSet presAssocID="{D3A1C5CC-7D92-4173-AA87-4A6E6D8CAB6E}" presName="bgRect" presStyleLbl="bgShp" presStyleIdx="2" presStyleCnt="6"/>
      <dgm:spPr/>
    </dgm:pt>
    <dgm:pt modelId="{503FD56D-B8D7-4056-B9ED-B64EA722BE9F}" type="pres">
      <dgm:prSet presAssocID="{D3A1C5CC-7D92-4173-AA87-4A6E6D8CAB6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A4B7255B-2325-4C45-B701-D9D915C9FB98}" type="pres">
      <dgm:prSet presAssocID="{D3A1C5CC-7D92-4173-AA87-4A6E6D8CAB6E}" presName="spaceRect" presStyleCnt="0"/>
      <dgm:spPr/>
    </dgm:pt>
    <dgm:pt modelId="{462B4197-9827-4FF1-B635-D1CB42399E3C}" type="pres">
      <dgm:prSet presAssocID="{D3A1C5CC-7D92-4173-AA87-4A6E6D8CAB6E}" presName="parTx" presStyleLbl="revTx" presStyleIdx="2" presStyleCnt="6">
        <dgm:presLayoutVars>
          <dgm:chMax val="0"/>
          <dgm:chPref val="0"/>
        </dgm:presLayoutVars>
      </dgm:prSet>
      <dgm:spPr/>
    </dgm:pt>
    <dgm:pt modelId="{B314E3E2-D2B8-4CD5-8019-9E24B8127B85}" type="pres">
      <dgm:prSet presAssocID="{80675A42-F542-40A3-ADD1-1298D2B7EDCA}" presName="sibTrans" presStyleCnt="0"/>
      <dgm:spPr/>
    </dgm:pt>
    <dgm:pt modelId="{0754ECA5-8D15-4858-AB35-89507663852A}" type="pres">
      <dgm:prSet presAssocID="{C0029549-C536-4E11-97DF-F0CF2A703D8B}" presName="compNode" presStyleCnt="0"/>
      <dgm:spPr/>
    </dgm:pt>
    <dgm:pt modelId="{1944A3D1-CA5D-4217-A164-357B992042EA}" type="pres">
      <dgm:prSet presAssocID="{C0029549-C536-4E11-97DF-F0CF2A703D8B}" presName="bgRect" presStyleLbl="bgShp" presStyleIdx="3" presStyleCnt="6"/>
      <dgm:spPr/>
    </dgm:pt>
    <dgm:pt modelId="{561D13F5-3B7D-462F-B40B-65373D417721}" type="pres">
      <dgm:prSet presAssocID="{C0029549-C536-4E11-97DF-F0CF2A703D8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F8BC55B3-8C11-4C2E-AE1B-B52AFBCB6CA8}" type="pres">
      <dgm:prSet presAssocID="{C0029549-C536-4E11-97DF-F0CF2A703D8B}" presName="spaceRect" presStyleCnt="0"/>
      <dgm:spPr/>
    </dgm:pt>
    <dgm:pt modelId="{4C330BB2-00E5-436C-BE79-249C3C5F51D3}" type="pres">
      <dgm:prSet presAssocID="{C0029549-C536-4E11-97DF-F0CF2A703D8B}" presName="parTx" presStyleLbl="revTx" presStyleIdx="3" presStyleCnt="6">
        <dgm:presLayoutVars>
          <dgm:chMax val="0"/>
          <dgm:chPref val="0"/>
        </dgm:presLayoutVars>
      </dgm:prSet>
      <dgm:spPr/>
    </dgm:pt>
    <dgm:pt modelId="{5FC70E41-4AFE-4A9F-90D1-8C673D27E729}" type="pres">
      <dgm:prSet presAssocID="{3F1BB859-FC30-4934-8026-9DD77461E942}" presName="sibTrans" presStyleCnt="0"/>
      <dgm:spPr/>
    </dgm:pt>
    <dgm:pt modelId="{F7780095-95E2-437B-A53C-DDE2C43741CF}" type="pres">
      <dgm:prSet presAssocID="{C694DCBF-11BB-43B9-BDB8-647F433155B1}" presName="compNode" presStyleCnt="0"/>
      <dgm:spPr/>
    </dgm:pt>
    <dgm:pt modelId="{14E5DCD6-66E7-4E90-B2BF-BA3584A5819B}" type="pres">
      <dgm:prSet presAssocID="{C694DCBF-11BB-43B9-BDB8-647F433155B1}" presName="bgRect" presStyleLbl="bgShp" presStyleIdx="4" presStyleCnt="6"/>
      <dgm:spPr/>
    </dgm:pt>
    <dgm:pt modelId="{6D817F18-9B50-4AC2-B138-01F8864BE7AA}" type="pres">
      <dgm:prSet presAssocID="{C694DCBF-11BB-43B9-BDB8-647F433155B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7F54D2FA-551C-4253-BA02-9862AD4429D6}" type="pres">
      <dgm:prSet presAssocID="{C694DCBF-11BB-43B9-BDB8-647F433155B1}" presName="spaceRect" presStyleCnt="0"/>
      <dgm:spPr/>
    </dgm:pt>
    <dgm:pt modelId="{CDAF14FE-B8BF-46E6-8E81-5CDFA77490A5}" type="pres">
      <dgm:prSet presAssocID="{C694DCBF-11BB-43B9-BDB8-647F433155B1}" presName="parTx" presStyleLbl="revTx" presStyleIdx="4" presStyleCnt="6">
        <dgm:presLayoutVars>
          <dgm:chMax val="0"/>
          <dgm:chPref val="0"/>
        </dgm:presLayoutVars>
      </dgm:prSet>
      <dgm:spPr/>
    </dgm:pt>
    <dgm:pt modelId="{30A09A64-F09D-4CBA-95E2-36D160A5C5E4}" type="pres">
      <dgm:prSet presAssocID="{F51F9257-DFF3-4061-A105-AB449D853DCF}" presName="sibTrans" presStyleCnt="0"/>
      <dgm:spPr/>
    </dgm:pt>
    <dgm:pt modelId="{7AF7EED1-C06D-45AF-9892-68E68692DA5C}" type="pres">
      <dgm:prSet presAssocID="{C5DEB790-04FF-4C85-946E-9DDB82849483}" presName="compNode" presStyleCnt="0"/>
      <dgm:spPr/>
    </dgm:pt>
    <dgm:pt modelId="{FA5F6827-249D-4D75-90DA-FD7B790BA853}" type="pres">
      <dgm:prSet presAssocID="{C5DEB790-04FF-4C85-946E-9DDB82849483}" presName="bgRect" presStyleLbl="bgShp" presStyleIdx="5" presStyleCnt="6"/>
      <dgm:spPr/>
    </dgm:pt>
    <dgm:pt modelId="{9B735CEB-ABA6-4D51-AF30-C2117CBB5857}" type="pres">
      <dgm:prSet presAssocID="{C5DEB790-04FF-4C85-946E-9DDB8284948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otprints"/>
        </a:ext>
      </dgm:extLst>
    </dgm:pt>
    <dgm:pt modelId="{D9BF3A80-F5B6-4B2A-BC44-DD9DDF9C3C14}" type="pres">
      <dgm:prSet presAssocID="{C5DEB790-04FF-4C85-946E-9DDB82849483}" presName="spaceRect" presStyleCnt="0"/>
      <dgm:spPr/>
    </dgm:pt>
    <dgm:pt modelId="{5AC4EAAE-92E0-4AB6-9F75-48EC63A98A08}" type="pres">
      <dgm:prSet presAssocID="{C5DEB790-04FF-4C85-946E-9DDB82849483}" presName="parTx" presStyleLbl="revTx" presStyleIdx="5" presStyleCnt="6">
        <dgm:presLayoutVars>
          <dgm:chMax val="0"/>
          <dgm:chPref val="0"/>
        </dgm:presLayoutVars>
      </dgm:prSet>
      <dgm:spPr/>
    </dgm:pt>
  </dgm:ptLst>
  <dgm:cxnLst>
    <dgm:cxn modelId="{92E5D323-C839-4685-B076-F87BD369D5CE}" srcId="{B601DC12-F34D-4919-BDA2-FFFC4B1B0B30}" destId="{C0029549-C536-4E11-97DF-F0CF2A703D8B}" srcOrd="3" destOrd="0" parTransId="{FF06F43D-C4C0-41FA-AF4A-A4D880E7B9AB}" sibTransId="{3F1BB859-FC30-4934-8026-9DD77461E942}"/>
    <dgm:cxn modelId="{094BF037-9723-460B-B927-7718832B08E9}" srcId="{B601DC12-F34D-4919-BDA2-FFFC4B1B0B30}" destId="{C694DCBF-11BB-43B9-BDB8-647F433155B1}" srcOrd="4" destOrd="0" parTransId="{C58839CE-AD3A-4228-B924-0BCD7F0A0081}" sibTransId="{F51F9257-DFF3-4061-A105-AB449D853DCF}"/>
    <dgm:cxn modelId="{24B8E43F-CC75-4365-9905-AD556CDE52BF}" type="presOf" srcId="{7582143C-5430-4D41-9F16-24A24F9EA045}" destId="{9975825C-D28D-412A-BEFF-70B863036B9B}" srcOrd="0" destOrd="0" presId="urn:microsoft.com/office/officeart/2018/2/layout/IconVerticalSolidList"/>
    <dgm:cxn modelId="{0B1E2262-07F4-4F3F-BDFD-4C55A87009B2}" srcId="{B601DC12-F34D-4919-BDA2-FFFC4B1B0B30}" destId="{C5DEB790-04FF-4C85-946E-9DDB82849483}" srcOrd="5" destOrd="0" parTransId="{A0D9BF8E-EB40-4308-88AA-15A60DE0F6C6}" sibTransId="{CD53A639-14C3-4699-AECD-F0EA153770CD}"/>
    <dgm:cxn modelId="{078E9862-C541-445D-A37E-8E900F45D373}" type="presOf" srcId="{72110218-CD2A-4FB2-824E-1DE4BC3B12FF}" destId="{A021C4AB-FE41-4190-B909-8990DDA6AFAD}" srcOrd="0" destOrd="0" presId="urn:microsoft.com/office/officeart/2018/2/layout/IconVerticalSolidList"/>
    <dgm:cxn modelId="{DAE4DC70-7849-467C-8A8E-D509FF208905}" srcId="{B601DC12-F34D-4919-BDA2-FFFC4B1B0B30}" destId="{7582143C-5430-4D41-9F16-24A24F9EA045}" srcOrd="1" destOrd="0" parTransId="{A315E440-EB53-4879-B4FB-774E4EB22FCC}" sibTransId="{F35F40B7-4BB4-4E8E-BCFE-2A27292AED26}"/>
    <dgm:cxn modelId="{8AC2AA86-CC21-461A-A23A-592D63F1E70C}" type="presOf" srcId="{C694DCBF-11BB-43B9-BDB8-647F433155B1}" destId="{CDAF14FE-B8BF-46E6-8E81-5CDFA77490A5}" srcOrd="0" destOrd="0" presId="urn:microsoft.com/office/officeart/2018/2/layout/IconVerticalSolidList"/>
    <dgm:cxn modelId="{169E5DAB-B4ED-465E-822F-DB98E595FDD3}" type="presOf" srcId="{B601DC12-F34D-4919-BDA2-FFFC4B1B0B30}" destId="{DBF9A9E7-CA1E-4E65-ABFF-10EF5A07930E}" srcOrd="0" destOrd="0" presId="urn:microsoft.com/office/officeart/2018/2/layout/IconVerticalSolidList"/>
    <dgm:cxn modelId="{5FC869B4-05B8-4D44-8E25-8FABF7FDAF47}" srcId="{B601DC12-F34D-4919-BDA2-FFFC4B1B0B30}" destId="{D3A1C5CC-7D92-4173-AA87-4A6E6D8CAB6E}" srcOrd="2" destOrd="0" parTransId="{76C37364-614D-4ED9-8336-F0EE724D51CC}" sibTransId="{80675A42-F542-40A3-ADD1-1298D2B7EDCA}"/>
    <dgm:cxn modelId="{847C5EED-E45A-4901-9911-CEDBE5E8F30D}" srcId="{B601DC12-F34D-4919-BDA2-FFFC4B1B0B30}" destId="{72110218-CD2A-4FB2-824E-1DE4BC3B12FF}" srcOrd="0" destOrd="0" parTransId="{898461FD-B1D9-42C1-A706-1EA9F2FE291C}" sibTransId="{9FF9EEEC-9D79-4C5A-AB39-13B4DC28F334}"/>
    <dgm:cxn modelId="{7A138AEE-7BE3-486C-A736-3BD5D671CAA6}" type="presOf" srcId="{C0029549-C536-4E11-97DF-F0CF2A703D8B}" destId="{4C330BB2-00E5-436C-BE79-249C3C5F51D3}" srcOrd="0" destOrd="0" presId="urn:microsoft.com/office/officeart/2018/2/layout/IconVerticalSolidList"/>
    <dgm:cxn modelId="{D36FD5F1-3AD6-413F-8E17-1C3A55EA4E52}" type="presOf" srcId="{D3A1C5CC-7D92-4173-AA87-4A6E6D8CAB6E}" destId="{462B4197-9827-4FF1-B635-D1CB42399E3C}" srcOrd="0" destOrd="0" presId="urn:microsoft.com/office/officeart/2018/2/layout/IconVerticalSolidList"/>
    <dgm:cxn modelId="{571E76FB-9CD6-49FE-8BE0-2BEB1E39E120}" type="presOf" srcId="{C5DEB790-04FF-4C85-946E-9DDB82849483}" destId="{5AC4EAAE-92E0-4AB6-9F75-48EC63A98A08}" srcOrd="0" destOrd="0" presId="urn:microsoft.com/office/officeart/2018/2/layout/IconVerticalSolidList"/>
    <dgm:cxn modelId="{54BEDEA9-D1AF-4E61-8D61-961A316B3C7F}" type="presParOf" srcId="{DBF9A9E7-CA1E-4E65-ABFF-10EF5A07930E}" destId="{6D715101-AD7E-44CC-ACC0-0C11FF3F2D33}" srcOrd="0" destOrd="0" presId="urn:microsoft.com/office/officeart/2018/2/layout/IconVerticalSolidList"/>
    <dgm:cxn modelId="{C5A8EF48-F999-4C79-806F-CD5A42B7CF9D}" type="presParOf" srcId="{6D715101-AD7E-44CC-ACC0-0C11FF3F2D33}" destId="{D4281D5F-4353-4CDE-BC0C-61E0E3EC7CB1}" srcOrd="0" destOrd="0" presId="urn:microsoft.com/office/officeart/2018/2/layout/IconVerticalSolidList"/>
    <dgm:cxn modelId="{26488434-5E32-408F-A515-A1834B8E6112}" type="presParOf" srcId="{6D715101-AD7E-44CC-ACC0-0C11FF3F2D33}" destId="{62B84950-F361-4D77-940D-04D60F04B293}" srcOrd="1" destOrd="0" presId="urn:microsoft.com/office/officeart/2018/2/layout/IconVerticalSolidList"/>
    <dgm:cxn modelId="{21CC960C-4567-436C-A0B5-75EC7D1CBD09}" type="presParOf" srcId="{6D715101-AD7E-44CC-ACC0-0C11FF3F2D33}" destId="{75BD7E89-6555-4F0E-AE2A-099F574922FA}" srcOrd="2" destOrd="0" presId="urn:microsoft.com/office/officeart/2018/2/layout/IconVerticalSolidList"/>
    <dgm:cxn modelId="{831C1D7E-BE83-4391-97FE-60820ED2DFEE}" type="presParOf" srcId="{6D715101-AD7E-44CC-ACC0-0C11FF3F2D33}" destId="{A021C4AB-FE41-4190-B909-8990DDA6AFAD}" srcOrd="3" destOrd="0" presId="urn:microsoft.com/office/officeart/2018/2/layout/IconVerticalSolidList"/>
    <dgm:cxn modelId="{19D4DC83-0586-44AA-95CC-9CC1409FD743}" type="presParOf" srcId="{DBF9A9E7-CA1E-4E65-ABFF-10EF5A07930E}" destId="{F12E5B13-8D59-4EC5-BE99-A659DC830DB7}" srcOrd="1" destOrd="0" presId="urn:microsoft.com/office/officeart/2018/2/layout/IconVerticalSolidList"/>
    <dgm:cxn modelId="{B8EDDC35-A917-44CA-8722-92AE73C18975}" type="presParOf" srcId="{DBF9A9E7-CA1E-4E65-ABFF-10EF5A07930E}" destId="{527EB64B-49E1-4678-BFD3-723D227F322B}" srcOrd="2" destOrd="0" presId="urn:microsoft.com/office/officeart/2018/2/layout/IconVerticalSolidList"/>
    <dgm:cxn modelId="{556B1A32-72A1-4B6F-9B47-4F34CEC79541}" type="presParOf" srcId="{527EB64B-49E1-4678-BFD3-723D227F322B}" destId="{94B53DEB-95B1-49E2-B48C-941A7528A751}" srcOrd="0" destOrd="0" presId="urn:microsoft.com/office/officeart/2018/2/layout/IconVerticalSolidList"/>
    <dgm:cxn modelId="{FAFC00D9-8674-42B7-A77A-B54F0A3465EB}" type="presParOf" srcId="{527EB64B-49E1-4678-BFD3-723D227F322B}" destId="{841D5802-C9F2-44DE-A4CF-AB3F82B08DF1}" srcOrd="1" destOrd="0" presId="urn:microsoft.com/office/officeart/2018/2/layout/IconVerticalSolidList"/>
    <dgm:cxn modelId="{7709A1A0-2355-4462-AF8F-039265E61778}" type="presParOf" srcId="{527EB64B-49E1-4678-BFD3-723D227F322B}" destId="{EACB13C4-AB1F-402B-A8D8-43F7953FA4FE}" srcOrd="2" destOrd="0" presId="urn:microsoft.com/office/officeart/2018/2/layout/IconVerticalSolidList"/>
    <dgm:cxn modelId="{180CC1DF-167E-4FED-9E0E-9657F845E1C2}" type="presParOf" srcId="{527EB64B-49E1-4678-BFD3-723D227F322B}" destId="{9975825C-D28D-412A-BEFF-70B863036B9B}" srcOrd="3" destOrd="0" presId="urn:microsoft.com/office/officeart/2018/2/layout/IconVerticalSolidList"/>
    <dgm:cxn modelId="{C6344D77-5E12-4CAD-BB39-9E1E9BE3856D}" type="presParOf" srcId="{DBF9A9E7-CA1E-4E65-ABFF-10EF5A07930E}" destId="{FB4B0CB8-9307-4CC8-B52D-6805792515CF}" srcOrd="3" destOrd="0" presId="urn:microsoft.com/office/officeart/2018/2/layout/IconVerticalSolidList"/>
    <dgm:cxn modelId="{BFB99B65-EF0E-4198-B7B7-70F96D6AA19B}" type="presParOf" srcId="{DBF9A9E7-CA1E-4E65-ABFF-10EF5A07930E}" destId="{F6AAD08E-00FE-4CD1-8074-8F5FCC88DA25}" srcOrd="4" destOrd="0" presId="urn:microsoft.com/office/officeart/2018/2/layout/IconVerticalSolidList"/>
    <dgm:cxn modelId="{6CA67F13-7D3A-44D3-9E9C-D4D5A50E040E}" type="presParOf" srcId="{F6AAD08E-00FE-4CD1-8074-8F5FCC88DA25}" destId="{2D5E239A-E4AB-4F98-837B-D82922F49B72}" srcOrd="0" destOrd="0" presId="urn:microsoft.com/office/officeart/2018/2/layout/IconVerticalSolidList"/>
    <dgm:cxn modelId="{33020CDE-01C6-480C-8FE1-28A397422BF2}" type="presParOf" srcId="{F6AAD08E-00FE-4CD1-8074-8F5FCC88DA25}" destId="{503FD56D-B8D7-4056-B9ED-B64EA722BE9F}" srcOrd="1" destOrd="0" presId="urn:microsoft.com/office/officeart/2018/2/layout/IconVerticalSolidList"/>
    <dgm:cxn modelId="{F843B97F-5F14-4111-8850-E7058E6EC7AE}" type="presParOf" srcId="{F6AAD08E-00FE-4CD1-8074-8F5FCC88DA25}" destId="{A4B7255B-2325-4C45-B701-D9D915C9FB98}" srcOrd="2" destOrd="0" presId="urn:microsoft.com/office/officeart/2018/2/layout/IconVerticalSolidList"/>
    <dgm:cxn modelId="{D02C41E5-FC0D-4E4A-B57E-DDC865B32ADC}" type="presParOf" srcId="{F6AAD08E-00FE-4CD1-8074-8F5FCC88DA25}" destId="{462B4197-9827-4FF1-B635-D1CB42399E3C}" srcOrd="3" destOrd="0" presId="urn:microsoft.com/office/officeart/2018/2/layout/IconVerticalSolidList"/>
    <dgm:cxn modelId="{3DE6CC29-20A9-4588-949D-C568ADE68EE2}" type="presParOf" srcId="{DBF9A9E7-CA1E-4E65-ABFF-10EF5A07930E}" destId="{B314E3E2-D2B8-4CD5-8019-9E24B8127B85}" srcOrd="5" destOrd="0" presId="urn:microsoft.com/office/officeart/2018/2/layout/IconVerticalSolidList"/>
    <dgm:cxn modelId="{C9C62E4B-92D1-4A10-897D-AAB5D6190997}" type="presParOf" srcId="{DBF9A9E7-CA1E-4E65-ABFF-10EF5A07930E}" destId="{0754ECA5-8D15-4858-AB35-89507663852A}" srcOrd="6" destOrd="0" presId="urn:microsoft.com/office/officeart/2018/2/layout/IconVerticalSolidList"/>
    <dgm:cxn modelId="{89FEF1DE-06D7-41A8-80CD-9C1F533A4C78}" type="presParOf" srcId="{0754ECA5-8D15-4858-AB35-89507663852A}" destId="{1944A3D1-CA5D-4217-A164-357B992042EA}" srcOrd="0" destOrd="0" presId="urn:microsoft.com/office/officeart/2018/2/layout/IconVerticalSolidList"/>
    <dgm:cxn modelId="{439465A0-BF92-48DB-965F-E622D8256D87}" type="presParOf" srcId="{0754ECA5-8D15-4858-AB35-89507663852A}" destId="{561D13F5-3B7D-462F-B40B-65373D417721}" srcOrd="1" destOrd="0" presId="urn:microsoft.com/office/officeart/2018/2/layout/IconVerticalSolidList"/>
    <dgm:cxn modelId="{2F2F55C9-200C-450C-9CE2-AF34F0882B8F}" type="presParOf" srcId="{0754ECA5-8D15-4858-AB35-89507663852A}" destId="{F8BC55B3-8C11-4C2E-AE1B-B52AFBCB6CA8}" srcOrd="2" destOrd="0" presId="urn:microsoft.com/office/officeart/2018/2/layout/IconVerticalSolidList"/>
    <dgm:cxn modelId="{13728B07-3A9E-4671-8572-CFA42A34514B}" type="presParOf" srcId="{0754ECA5-8D15-4858-AB35-89507663852A}" destId="{4C330BB2-00E5-436C-BE79-249C3C5F51D3}" srcOrd="3" destOrd="0" presId="urn:microsoft.com/office/officeart/2018/2/layout/IconVerticalSolidList"/>
    <dgm:cxn modelId="{14CB9626-03DA-47D8-BD25-1AD8525039C4}" type="presParOf" srcId="{DBF9A9E7-CA1E-4E65-ABFF-10EF5A07930E}" destId="{5FC70E41-4AFE-4A9F-90D1-8C673D27E729}" srcOrd="7" destOrd="0" presId="urn:microsoft.com/office/officeart/2018/2/layout/IconVerticalSolidList"/>
    <dgm:cxn modelId="{DCD36A24-0CEC-4F25-A091-92C8BCA16845}" type="presParOf" srcId="{DBF9A9E7-CA1E-4E65-ABFF-10EF5A07930E}" destId="{F7780095-95E2-437B-A53C-DDE2C43741CF}" srcOrd="8" destOrd="0" presId="urn:microsoft.com/office/officeart/2018/2/layout/IconVerticalSolidList"/>
    <dgm:cxn modelId="{0AFEC965-19C0-4DEC-A349-F90885617E2B}" type="presParOf" srcId="{F7780095-95E2-437B-A53C-DDE2C43741CF}" destId="{14E5DCD6-66E7-4E90-B2BF-BA3584A5819B}" srcOrd="0" destOrd="0" presId="urn:microsoft.com/office/officeart/2018/2/layout/IconVerticalSolidList"/>
    <dgm:cxn modelId="{05CFE727-86CF-4084-A23C-40B190A5D84E}" type="presParOf" srcId="{F7780095-95E2-437B-A53C-DDE2C43741CF}" destId="{6D817F18-9B50-4AC2-B138-01F8864BE7AA}" srcOrd="1" destOrd="0" presId="urn:microsoft.com/office/officeart/2018/2/layout/IconVerticalSolidList"/>
    <dgm:cxn modelId="{496B31CB-75C5-4801-8245-D97FE68436E5}" type="presParOf" srcId="{F7780095-95E2-437B-A53C-DDE2C43741CF}" destId="{7F54D2FA-551C-4253-BA02-9862AD4429D6}" srcOrd="2" destOrd="0" presId="urn:microsoft.com/office/officeart/2018/2/layout/IconVerticalSolidList"/>
    <dgm:cxn modelId="{C4B97862-4449-492D-ADB5-3E22E93775DC}" type="presParOf" srcId="{F7780095-95E2-437B-A53C-DDE2C43741CF}" destId="{CDAF14FE-B8BF-46E6-8E81-5CDFA77490A5}" srcOrd="3" destOrd="0" presId="urn:microsoft.com/office/officeart/2018/2/layout/IconVerticalSolidList"/>
    <dgm:cxn modelId="{6CEBA6AB-C02E-4F56-9E4E-DADA848443B9}" type="presParOf" srcId="{DBF9A9E7-CA1E-4E65-ABFF-10EF5A07930E}" destId="{30A09A64-F09D-4CBA-95E2-36D160A5C5E4}" srcOrd="9" destOrd="0" presId="urn:microsoft.com/office/officeart/2018/2/layout/IconVerticalSolidList"/>
    <dgm:cxn modelId="{E2360050-7DA1-46A0-8399-397F328B83A9}" type="presParOf" srcId="{DBF9A9E7-CA1E-4E65-ABFF-10EF5A07930E}" destId="{7AF7EED1-C06D-45AF-9892-68E68692DA5C}" srcOrd="10" destOrd="0" presId="urn:microsoft.com/office/officeart/2018/2/layout/IconVerticalSolidList"/>
    <dgm:cxn modelId="{930545DD-E2F9-4A8A-B519-12A6D1718EBB}" type="presParOf" srcId="{7AF7EED1-C06D-45AF-9892-68E68692DA5C}" destId="{FA5F6827-249D-4D75-90DA-FD7B790BA853}" srcOrd="0" destOrd="0" presId="urn:microsoft.com/office/officeart/2018/2/layout/IconVerticalSolidList"/>
    <dgm:cxn modelId="{553DC21C-6EAE-42EF-A2F7-5187DBA7729A}" type="presParOf" srcId="{7AF7EED1-C06D-45AF-9892-68E68692DA5C}" destId="{9B735CEB-ABA6-4D51-AF30-C2117CBB5857}" srcOrd="1" destOrd="0" presId="urn:microsoft.com/office/officeart/2018/2/layout/IconVerticalSolidList"/>
    <dgm:cxn modelId="{BE96E1BE-7350-417A-96BC-17053C5F67F0}" type="presParOf" srcId="{7AF7EED1-C06D-45AF-9892-68E68692DA5C}" destId="{D9BF3A80-F5B6-4B2A-BC44-DD9DDF9C3C14}" srcOrd="2" destOrd="0" presId="urn:microsoft.com/office/officeart/2018/2/layout/IconVerticalSolidList"/>
    <dgm:cxn modelId="{6898B870-0062-4F9B-A5A5-C53785CE0728}" type="presParOf" srcId="{7AF7EED1-C06D-45AF-9892-68E68692DA5C}" destId="{5AC4EAAE-92E0-4AB6-9F75-48EC63A98A0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612A1F-B853-41D1-8904-A089A25D98CF}"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85809C0A-B26D-445C-8E61-6F30575F7421}">
      <dgm:prSet/>
      <dgm:spPr/>
      <dgm:t>
        <a:bodyPr/>
        <a:lstStyle/>
        <a:p>
          <a:pPr>
            <a:buFont typeface="Symbol" panose="05050102010706020507" pitchFamily="18" charset="2"/>
            <a:buChar char=""/>
          </a:pPr>
          <a:r>
            <a:rPr lang="en-US" dirty="0"/>
            <a:t>When exploring potential resources to support recovery, the risks and benefits of each alternative are explained.</a:t>
          </a:r>
        </a:p>
      </dgm:t>
    </dgm:pt>
    <dgm:pt modelId="{7296C27D-992E-4500-9686-F04EE1A560D0}" type="parTrans" cxnId="{8A1C15CA-194B-4647-A01C-0B1B761419AF}">
      <dgm:prSet/>
      <dgm:spPr/>
      <dgm:t>
        <a:bodyPr/>
        <a:lstStyle/>
        <a:p>
          <a:endParaRPr lang="en-US"/>
        </a:p>
      </dgm:t>
    </dgm:pt>
    <dgm:pt modelId="{F73169CB-BE08-4F34-8594-14BDF5FF4BF8}" type="sibTrans" cxnId="{8A1C15CA-194B-4647-A01C-0B1B761419AF}">
      <dgm:prSet/>
      <dgm:spPr/>
      <dgm:t>
        <a:bodyPr/>
        <a:lstStyle/>
        <a:p>
          <a:endParaRPr lang="en-US"/>
        </a:p>
      </dgm:t>
    </dgm:pt>
    <dgm:pt modelId="{299F574B-71FB-42B4-897E-AE11A3C32039}">
      <dgm:prSet/>
      <dgm:spPr/>
      <dgm:t>
        <a:bodyPr/>
        <a:lstStyle/>
        <a:p>
          <a:pPr>
            <a:buFont typeface="Symbol" panose="05050102010706020507" pitchFamily="18" charset="2"/>
            <a:buChar char=""/>
          </a:pPr>
          <a:r>
            <a:rPr lang="en-US"/>
            <a:t>Recovery plans include biopsychosocial and spiritual goals to ensure people feel empowered to meet their basic needs and address substance use and/or gambling and/or mental health concerns. </a:t>
          </a:r>
        </a:p>
      </dgm:t>
    </dgm:pt>
    <dgm:pt modelId="{2A81CD8C-D899-4A27-B618-7AD9F79BEB4C}" type="parTrans" cxnId="{D7A5CF25-A497-434B-98E6-3F7CCB2B99B9}">
      <dgm:prSet/>
      <dgm:spPr/>
      <dgm:t>
        <a:bodyPr/>
        <a:lstStyle/>
        <a:p>
          <a:endParaRPr lang="en-US"/>
        </a:p>
      </dgm:t>
    </dgm:pt>
    <dgm:pt modelId="{11C57355-5B69-4064-97B3-41651EDF34D6}" type="sibTrans" cxnId="{D7A5CF25-A497-434B-98E6-3F7CCB2B99B9}">
      <dgm:prSet/>
      <dgm:spPr/>
      <dgm:t>
        <a:bodyPr/>
        <a:lstStyle/>
        <a:p>
          <a:endParaRPr lang="en-US"/>
        </a:p>
      </dgm:t>
    </dgm:pt>
    <dgm:pt modelId="{D1C707F1-5EE3-40BA-850A-F03B571608E8}">
      <dgm:prSet/>
      <dgm:spPr/>
      <dgm:t>
        <a:bodyPr/>
        <a:lstStyle/>
        <a:p>
          <a:pPr>
            <a:buFont typeface="Symbol" panose="05050102010706020507" pitchFamily="18" charset="2"/>
            <a:buChar char=""/>
          </a:pPr>
          <a:r>
            <a:rPr lang="en-US"/>
            <a:t>When possible, a copy of the recovery plan is provided to people and/or family members and others in the care team. </a:t>
          </a:r>
        </a:p>
      </dgm:t>
    </dgm:pt>
    <dgm:pt modelId="{38CB4BD2-B6A2-4879-96A1-72106E150AAA}" type="parTrans" cxnId="{06F37C12-2B88-400E-B744-9636A2201A31}">
      <dgm:prSet/>
      <dgm:spPr/>
      <dgm:t>
        <a:bodyPr/>
        <a:lstStyle/>
        <a:p>
          <a:endParaRPr lang="en-US"/>
        </a:p>
      </dgm:t>
    </dgm:pt>
    <dgm:pt modelId="{1969C60D-300B-49CC-9A3E-72A328A22A3A}" type="sibTrans" cxnId="{06F37C12-2B88-400E-B744-9636A2201A31}">
      <dgm:prSet/>
      <dgm:spPr/>
      <dgm:t>
        <a:bodyPr/>
        <a:lstStyle/>
        <a:p>
          <a:endParaRPr lang="en-US"/>
        </a:p>
      </dgm:t>
    </dgm:pt>
    <dgm:pt modelId="{A6390E9F-5460-48B0-85F1-9A760DD39276}" type="pres">
      <dgm:prSet presAssocID="{EF612A1F-B853-41D1-8904-A089A25D98CF}" presName="vert0" presStyleCnt="0">
        <dgm:presLayoutVars>
          <dgm:dir/>
          <dgm:animOne val="branch"/>
          <dgm:animLvl val="lvl"/>
        </dgm:presLayoutVars>
      </dgm:prSet>
      <dgm:spPr/>
    </dgm:pt>
    <dgm:pt modelId="{4AD04942-B3CB-4076-BDB0-4FA8A26BE425}" type="pres">
      <dgm:prSet presAssocID="{85809C0A-B26D-445C-8E61-6F30575F7421}" presName="thickLine" presStyleLbl="alignNode1" presStyleIdx="0" presStyleCnt="3"/>
      <dgm:spPr/>
    </dgm:pt>
    <dgm:pt modelId="{A8597F2B-F269-4ED8-A478-16A68265F701}" type="pres">
      <dgm:prSet presAssocID="{85809C0A-B26D-445C-8E61-6F30575F7421}" presName="horz1" presStyleCnt="0"/>
      <dgm:spPr/>
    </dgm:pt>
    <dgm:pt modelId="{2C235F36-8F92-4AAF-880A-4A4DA2AF42DA}" type="pres">
      <dgm:prSet presAssocID="{85809C0A-B26D-445C-8E61-6F30575F7421}" presName="tx1" presStyleLbl="revTx" presStyleIdx="0" presStyleCnt="3"/>
      <dgm:spPr/>
    </dgm:pt>
    <dgm:pt modelId="{3E70F585-E705-47B1-9722-91B7163D58EE}" type="pres">
      <dgm:prSet presAssocID="{85809C0A-B26D-445C-8E61-6F30575F7421}" presName="vert1" presStyleCnt="0"/>
      <dgm:spPr/>
    </dgm:pt>
    <dgm:pt modelId="{8F2109A4-E844-492E-AE02-D5971618A601}" type="pres">
      <dgm:prSet presAssocID="{299F574B-71FB-42B4-897E-AE11A3C32039}" presName="thickLine" presStyleLbl="alignNode1" presStyleIdx="1" presStyleCnt="3"/>
      <dgm:spPr/>
    </dgm:pt>
    <dgm:pt modelId="{1EB98E51-F88A-4770-9341-E3532178A647}" type="pres">
      <dgm:prSet presAssocID="{299F574B-71FB-42B4-897E-AE11A3C32039}" presName="horz1" presStyleCnt="0"/>
      <dgm:spPr/>
    </dgm:pt>
    <dgm:pt modelId="{42436291-25A0-4BDC-8FC3-6257472DB0EB}" type="pres">
      <dgm:prSet presAssocID="{299F574B-71FB-42B4-897E-AE11A3C32039}" presName="tx1" presStyleLbl="revTx" presStyleIdx="1" presStyleCnt="3"/>
      <dgm:spPr/>
    </dgm:pt>
    <dgm:pt modelId="{52FB6DE5-7D1C-4F57-BC75-5AA919F980E0}" type="pres">
      <dgm:prSet presAssocID="{299F574B-71FB-42B4-897E-AE11A3C32039}" presName="vert1" presStyleCnt="0"/>
      <dgm:spPr/>
    </dgm:pt>
    <dgm:pt modelId="{0F044E88-556A-42FE-AC4D-84229F5908C6}" type="pres">
      <dgm:prSet presAssocID="{D1C707F1-5EE3-40BA-850A-F03B571608E8}" presName="thickLine" presStyleLbl="alignNode1" presStyleIdx="2" presStyleCnt="3"/>
      <dgm:spPr/>
    </dgm:pt>
    <dgm:pt modelId="{FF1F80A6-5D67-4888-A853-1D39A965B86A}" type="pres">
      <dgm:prSet presAssocID="{D1C707F1-5EE3-40BA-850A-F03B571608E8}" presName="horz1" presStyleCnt="0"/>
      <dgm:spPr/>
    </dgm:pt>
    <dgm:pt modelId="{13C60E6C-DCC6-45DA-AFB2-7047DDC7D284}" type="pres">
      <dgm:prSet presAssocID="{D1C707F1-5EE3-40BA-850A-F03B571608E8}" presName="tx1" presStyleLbl="revTx" presStyleIdx="2" presStyleCnt="3"/>
      <dgm:spPr/>
    </dgm:pt>
    <dgm:pt modelId="{B69E4E4F-D8BE-4DAB-83D5-32B0802FF4A9}" type="pres">
      <dgm:prSet presAssocID="{D1C707F1-5EE3-40BA-850A-F03B571608E8}" presName="vert1" presStyleCnt="0"/>
      <dgm:spPr/>
    </dgm:pt>
  </dgm:ptLst>
  <dgm:cxnLst>
    <dgm:cxn modelId="{D2388108-0683-425E-95AB-A9F03ED9F75D}" type="presOf" srcId="{EF612A1F-B853-41D1-8904-A089A25D98CF}" destId="{A6390E9F-5460-48B0-85F1-9A760DD39276}" srcOrd="0" destOrd="0" presId="urn:microsoft.com/office/officeart/2008/layout/LinedList"/>
    <dgm:cxn modelId="{06F37C12-2B88-400E-B744-9636A2201A31}" srcId="{EF612A1F-B853-41D1-8904-A089A25D98CF}" destId="{D1C707F1-5EE3-40BA-850A-F03B571608E8}" srcOrd="2" destOrd="0" parTransId="{38CB4BD2-B6A2-4879-96A1-72106E150AAA}" sibTransId="{1969C60D-300B-49CC-9A3E-72A328A22A3A}"/>
    <dgm:cxn modelId="{D7A5CF25-A497-434B-98E6-3F7CCB2B99B9}" srcId="{EF612A1F-B853-41D1-8904-A089A25D98CF}" destId="{299F574B-71FB-42B4-897E-AE11A3C32039}" srcOrd="1" destOrd="0" parTransId="{2A81CD8C-D899-4A27-B618-7AD9F79BEB4C}" sibTransId="{11C57355-5B69-4064-97B3-41651EDF34D6}"/>
    <dgm:cxn modelId="{3D44CE55-DFB1-421D-AD8C-1149DF017A23}" type="presOf" srcId="{D1C707F1-5EE3-40BA-850A-F03B571608E8}" destId="{13C60E6C-DCC6-45DA-AFB2-7047DDC7D284}" srcOrd="0" destOrd="0" presId="urn:microsoft.com/office/officeart/2008/layout/LinedList"/>
    <dgm:cxn modelId="{3F1E2BBE-AA81-4494-9260-6207F56CFCAF}" type="presOf" srcId="{299F574B-71FB-42B4-897E-AE11A3C32039}" destId="{42436291-25A0-4BDC-8FC3-6257472DB0EB}" srcOrd="0" destOrd="0" presId="urn:microsoft.com/office/officeart/2008/layout/LinedList"/>
    <dgm:cxn modelId="{8A1C15CA-194B-4647-A01C-0B1B761419AF}" srcId="{EF612A1F-B853-41D1-8904-A089A25D98CF}" destId="{85809C0A-B26D-445C-8E61-6F30575F7421}" srcOrd="0" destOrd="0" parTransId="{7296C27D-992E-4500-9686-F04EE1A560D0}" sibTransId="{F73169CB-BE08-4F34-8594-14BDF5FF4BF8}"/>
    <dgm:cxn modelId="{D41270EC-1921-45B9-9088-B68CB4FD078E}" type="presOf" srcId="{85809C0A-B26D-445C-8E61-6F30575F7421}" destId="{2C235F36-8F92-4AAF-880A-4A4DA2AF42DA}" srcOrd="0" destOrd="0" presId="urn:microsoft.com/office/officeart/2008/layout/LinedList"/>
    <dgm:cxn modelId="{109D951A-215A-42BB-BB89-05FEAB782A6F}" type="presParOf" srcId="{A6390E9F-5460-48B0-85F1-9A760DD39276}" destId="{4AD04942-B3CB-4076-BDB0-4FA8A26BE425}" srcOrd="0" destOrd="0" presId="urn:microsoft.com/office/officeart/2008/layout/LinedList"/>
    <dgm:cxn modelId="{15A23009-F0A7-4FB1-9995-77294BF365C8}" type="presParOf" srcId="{A6390E9F-5460-48B0-85F1-9A760DD39276}" destId="{A8597F2B-F269-4ED8-A478-16A68265F701}" srcOrd="1" destOrd="0" presId="urn:microsoft.com/office/officeart/2008/layout/LinedList"/>
    <dgm:cxn modelId="{B47EDB6A-FDB2-4309-8F57-000F851B442E}" type="presParOf" srcId="{A8597F2B-F269-4ED8-A478-16A68265F701}" destId="{2C235F36-8F92-4AAF-880A-4A4DA2AF42DA}" srcOrd="0" destOrd="0" presId="urn:microsoft.com/office/officeart/2008/layout/LinedList"/>
    <dgm:cxn modelId="{AFA3D8E9-8AAE-4D40-885F-6856EFC7D4D2}" type="presParOf" srcId="{A8597F2B-F269-4ED8-A478-16A68265F701}" destId="{3E70F585-E705-47B1-9722-91B7163D58EE}" srcOrd="1" destOrd="0" presId="urn:microsoft.com/office/officeart/2008/layout/LinedList"/>
    <dgm:cxn modelId="{9882F00E-8847-45A5-BF62-2418AEED5B5A}" type="presParOf" srcId="{A6390E9F-5460-48B0-85F1-9A760DD39276}" destId="{8F2109A4-E844-492E-AE02-D5971618A601}" srcOrd="2" destOrd="0" presId="urn:microsoft.com/office/officeart/2008/layout/LinedList"/>
    <dgm:cxn modelId="{913789D3-2F34-4870-9231-7B2CF2431AAF}" type="presParOf" srcId="{A6390E9F-5460-48B0-85F1-9A760DD39276}" destId="{1EB98E51-F88A-4770-9341-E3532178A647}" srcOrd="3" destOrd="0" presId="urn:microsoft.com/office/officeart/2008/layout/LinedList"/>
    <dgm:cxn modelId="{B27DCD75-C83C-45D2-9071-754A3D6FE2FB}" type="presParOf" srcId="{1EB98E51-F88A-4770-9341-E3532178A647}" destId="{42436291-25A0-4BDC-8FC3-6257472DB0EB}" srcOrd="0" destOrd="0" presId="urn:microsoft.com/office/officeart/2008/layout/LinedList"/>
    <dgm:cxn modelId="{9ACD06C4-E2DA-4C01-A748-9BFDC5A4C865}" type="presParOf" srcId="{1EB98E51-F88A-4770-9341-E3532178A647}" destId="{52FB6DE5-7D1C-4F57-BC75-5AA919F980E0}" srcOrd="1" destOrd="0" presId="urn:microsoft.com/office/officeart/2008/layout/LinedList"/>
    <dgm:cxn modelId="{81AC3772-8133-4733-8D29-FA4282BF33E4}" type="presParOf" srcId="{A6390E9F-5460-48B0-85F1-9A760DD39276}" destId="{0F044E88-556A-42FE-AC4D-84229F5908C6}" srcOrd="4" destOrd="0" presId="urn:microsoft.com/office/officeart/2008/layout/LinedList"/>
    <dgm:cxn modelId="{570687DD-2A56-4A14-A09C-A0BDDCFE4245}" type="presParOf" srcId="{A6390E9F-5460-48B0-85F1-9A760DD39276}" destId="{FF1F80A6-5D67-4888-A853-1D39A965B86A}" srcOrd="5" destOrd="0" presId="urn:microsoft.com/office/officeart/2008/layout/LinedList"/>
    <dgm:cxn modelId="{6E1C7CFC-991C-4420-93D6-A3EF771F8C8A}" type="presParOf" srcId="{FF1F80A6-5D67-4888-A853-1D39A965B86A}" destId="{13C60E6C-DCC6-45DA-AFB2-7047DDC7D284}" srcOrd="0" destOrd="0" presId="urn:microsoft.com/office/officeart/2008/layout/LinedList"/>
    <dgm:cxn modelId="{3C2B2073-437F-45D1-A495-CA9E58CFC4B1}" type="presParOf" srcId="{FF1F80A6-5D67-4888-A853-1D39A965B86A}" destId="{B69E4E4F-D8BE-4DAB-83D5-32B0802FF4A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03D6B1-A363-46BE-9C5A-DECEAFBD7EB5}"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B32F908D-B3E4-45AD-8B13-7DAB08E17B4B}">
      <dgm:prSet phldrT="[Text]"/>
      <dgm:spPr/>
      <dgm:t>
        <a:bodyPr/>
        <a:lstStyle/>
        <a:p>
          <a:pPr>
            <a:buFont typeface="Symbol" panose="05050102010706020507" pitchFamily="18" charset="2"/>
            <a:buChar char=""/>
          </a:pPr>
          <a:r>
            <a:rPr lang="en-US"/>
            <a:t>Education and resources about mental health, substance use, gambling, concurrent disorders, recovery and building resilience are available and accessible (i.e., placement for pick up, various languages based on community demographics). </a:t>
          </a:r>
        </a:p>
      </dgm:t>
    </dgm:pt>
    <dgm:pt modelId="{BC9583DB-A977-4CD3-AF7E-D52859522894}" type="parTrans" cxnId="{AF2D84D3-443F-45F0-B50B-008CD64C0E5B}">
      <dgm:prSet/>
      <dgm:spPr/>
      <dgm:t>
        <a:bodyPr/>
        <a:lstStyle/>
        <a:p>
          <a:endParaRPr lang="en-US"/>
        </a:p>
      </dgm:t>
    </dgm:pt>
    <dgm:pt modelId="{9C862A8F-BF4D-4DCF-A04A-F41058D606BC}" type="sibTrans" cxnId="{AF2D84D3-443F-45F0-B50B-008CD64C0E5B}">
      <dgm:prSet/>
      <dgm:spPr/>
      <dgm:t>
        <a:bodyPr/>
        <a:lstStyle/>
        <a:p>
          <a:endParaRPr lang="en-US"/>
        </a:p>
      </dgm:t>
    </dgm:pt>
    <dgm:pt modelId="{01CFC144-0DA3-47A2-98C1-FE352790BDCF}">
      <dgm:prSet/>
      <dgm:spPr/>
      <dgm:t>
        <a:bodyPr/>
        <a:lstStyle/>
        <a:p>
          <a:pPr>
            <a:buFont typeface="Symbol" panose="05050102010706020507" pitchFamily="18" charset="2"/>
            <a:buChar char=""/>
          </a:pPr>
          <a:r>
            <a:rPr lang="en-US" dirty="0"/>
            <a:t>People feel involved in implementing their recovery plan. They learn skills, practice good self-care, and have the necessary information about connecting with mutual support groups and community resources to improve their quality of life and maintain well-being.</a:t>
          </a:r>
        </a:p>
      </dgm:t>
    </dgm:pt>
    <dgm:pt modelId="{E4C36307-1224-4C84-843F-B834702BB45E}" type="parTrans" cxnId="{FBA6DA39-D33E-4DDE-8563-AF8508EEDFC2}">
      <dgm:prSet/>
      <dgm:spPr/>
      <dgm:t>
        <a:bodyPr/>
        <a:lstStyle/>
        <a:p>
          <a:endParaRPr lang="en-US"/>
        </a:p>
      </dgm:t>
    </dgm:pt>
    <dgm:pt modelId="{90591F11-B612-44B3-BBCF-9A5CE7728A7E}" type="sibTrans" cxnId="{FBA6DA39-D33E-4DDE-8563-AF8508EEDFC2}">
      <dgm:prSet/>
      <dgm:spPr/>
      <dgm:t>
        <a:bodyPr/>
        <a:lstStyle/>
        <a:p>
          <a:endParaRPr lang="en-US"/>
        </a:p>
      </dgm:t>
    </dgm:pt>
    <dgm:pt modelId="{865D81B9-5694-435F-93A3-6A74D53C80CC}">
      <dgm:prSet/>
      <dgm:spPr/>
      <dgm:t>
        <a:bodyPr/>
        <a:lstStyle/>
        <a:p>
          <a:pPr>
            <a:buFont typeface="Symbol" panose="05050102010706020507" pitchFamily="18" charset="2"/>
            <a:buChar char=""/>
          </a:pPr>
          <a:r>
            <a:rPr lang="en-US" dirty="0"/>
            <a:t>Stage-matched group or individual sessions provide psychoeducation to empower choice and decision-making. </a:t>
          </a:r>
        </a:p>
      </dgm:t>
    </dgm:pt>
    <dgm:pt modelId="{B2012CEC-5600-4AF8-8DB6-339F90180226}" type="sibTrans" cxnId="{D46123FB-B1F9-4B5B-9F6E-EA89F78C8C18}">
      <dgm:prSet/>
      <dgm:spPr/>
      <dgm:t>
        <a:bodyPr/>
        <a:lstStyle/>
        <a:p>
          <a:endParaRPr lang="en-US"/>
        </a:p>
      </dgm:t>
    </dgm:pt>
    <dgm:pt modelId="{D350EEB0-455A-46FA-9DC3-B70D0A59EB1C}" type="parTrans" cxnId="{D46123FB-B1F9-4B5B-9F6E-EA89F78C8C18}">
      <dgm:prSet/>
      <dgm:spPr/>
      <dgm:t>
        <a:bodyPr/>
        <a:lstStyle/>
        <a:p>
          <a:endParaRPr lang="en-US"/>
        </a:p>
      </dgm:t>
    </dgm:pt>
    <dgm:pt modelId="{B5B81519-EAFB-4438-BB85-3E73CEAA418C}" type="pres">
      <dgm:prSet presAssocID="{6C03D6B1-A363-46BE-9C5A-DECEAFBD7EB5}" presName="vert0" presStyleCnt="0">
        <dgm:presLayoutVars>
          <dgm:dir/>
          <dgm:animOne val="branch"/>
          <dgm:animLvl val="lvl"/>
        </dgm:presLayoutVars>
      </dgm:prSet>
      <dgm:spPr/>
    </dgm:pt>
    <dgm:pt modelId="{AD3A5919-C219-41C8-956E-D20805E9A36E}" type="pres">
      <dgm:prSet presAssocID="{B32F908D-B3E4-45AD-8B13-7DAB08E17B4B}" presName="thickLine" presStyleLbl="alignNode1" presStyleIdx="0" presStyleCnt="3"/>
      <dgm:spPr/>
    </dgm:pt>
    <dgm:pt modelId="{75AC2ED2-EA74-4E1E-BE4C-AFB917D0E022}" type="pres">
      <dgm:prSet presAssocID="{B32F908D-B3E4-45AD-8B13-7DAB08E17B4B}" presName="horz1" presStyleCnt="0"/>
      <dgm:spPr/>
    </dgm:pt>
    <dgm:pt modelId="{F0C5D408-737D-40CB-83F3-206E1A92556E}" type="pres">
      <dgm:prSet presAssocID="{B32F908D-B3E4-45AD-8B13-7DAB08E17B4B}" presName="tx1" presStyleLbl="revTx" presStyleIdx="0" presStyleCnt="3"/>
      <dgm:spPr/>
    </dgm:pt>
    <dgm:pt modelId="{976E303E-CE8E-4D7A-BFFB-5CF69A0ADFFD}" type="pres">
      <dgm:prSet presAssocID="{B32F908D-B3E4-45AD-8B13-7DAB08E17B4B}" presName="vert1" presStyleCnt="0"/>
      <dgm:spPr/>
    </dgm:pt>
    <dgm:pt modelId="{F1E494FE-5FA8-46F7-85D2-72385AF28828}" type="pres">
      <dgm:prSet presAssocID="{865D81B9-5694-435F-93A3-6A74D53C80CC}" presName="thickLine" presStyleLbl="alignNode1" presStyleIdx="1" presStyleCnt="3"/>
      <dgm:spPr/>
    </dgm:pt>
    <dgm:pt modelId="{4676252F-9B16-4B52-AFCE-DCB022819601}" type="pres">
      <dgm:prSet presAssocID="{865D81B9-5694-435F-93A3-6A74D53C80CC}" presName="horz1" presStyleCnt="0"/>
      <dgm:spPr/>
    </dgm:pt>
    <dgm:pt modelId="{FB050F41-E5E8-4BBF-8D17-09085C542561}" type="pres">
      <dgm:prSet presAssocID="{865D81B9-5694-435F-93A3-6A74D53C80CC}" presName="tx1" presStyleLbl="revTx" presStyleIdx="1" presStyleCnt="3"/>
      <dgm:spPr/>
    </dgm:pt>
    <dgm:pt modelId="{CDC85B62-8FE6-4D2B-9251-E8084EA90AA6}" type="pres">
      <dgm:prSet presAssocID="{865D81B9-5694-435F-93A3-6A74D53C80CC}" presName="vert1" presStyleCnt="0"/>
      <dgm:spPr/>
    </dgm:pt>
    <dgm:pt modelId="{E2ACF26F-98F0-4D7D-9D23-5A78152CCEE7}" type="pres">
      <dgm:prSet presAssocID="{01CFC144-0DA3-47A2-98C1-FE352790BDCF}" presName="thickLine" presStyleLbl="alignNode1" presStyleIdx="2" presStyleCnt="3"/>
      <dgm:spPr/>
    </dgm:pt>
    <dgm:pt modelId="{0658128D-8D78-42ED-9558-97CA6450758D}" type="pres">
      <dgm:prSet presAssocID="{01CFC144-0DA3-47A2-98C1-FE352790BDCF}" presName="horz1" presStyleCnt="0"/>
      <dgm:spPr/>
    </dgm:pt>
    <dgm:pt modelId="{B0982141-426A-48B5-A0D3-CA922096D7C5}" type="pres">
      <dgm:prSet presAssocID="{01CFC144-0DA3-47A2-98C1-FE352790BDCF}" presName="tx1" presStyleLbl="revTx" presStyleIdx="2" presStyleCnt="3"/>
      <dgm:spPr/>
    </dgm:pt>
    <dgm:pt modelId="{706F06BB-7E26-4580-AE32-35DFB125CE68}" type="pres">
      <dgm:prSet presAssocID="{01CFC144-0DA3-47A2-98C1-FE352790BDCF}" presName="vert1" presStyleCnt="0"/>
      <dgm:spPr/>
    </dgm:pt>
  </dgm:ptLst>
  <dgm:cxnLst>
    <dgm:cxn modelId="{4ACBCE01-7964-4300-88D8-2CA7E5B22835}" type="presOf" srcId="{865D81B9-5694-435F-93A3-6A74D53C80CC}" destId="{FB050F41-E5E8-4BBF-8D17-09085C542561}" srcOrd="0" destOrd="0" presId="urn:microsoft.com/office/officeart/2008/layout/LinedList"/>
    <dgm:cxn modelId="{0E1CEC16-39F8-401C-8EDD-2D0308517BFC}" type="presOf" srcId="{B32F908D-B3E4-45AD-8B13-7DAB08E17B4B}" destId="{F0C5D408-737D-40CB-83F3-206E1A92556E}" srcOrd="0" destOrd="0" presId="urn:microsoft.com/office/officeart/2008/layout/LinedList"/>
    <dgm:cxn modelId="{FBA6DA39-D33E-4DDE-8563-AF8508EEDFC2}" srcId="{6C03D6B1-A363-46BE-9C5A-DECEAFBD7EB5}" destId="{01CFC144-0DA3-47A2-98C1-FE352790BDCF}" srcOrd="2" destOrd="0" parTransId="{E4C36307-1224-4C84-843F-B834702BB45E}" sibTransId="{90591F11-B612-44B3-BBCF-9A5CE7728A7E}"/>
    <dgm:cxn modelId="{FD4B8C6D-021F-4153-ACEF-45B7C5DA0ADB}" type="presOf" srcId="{01CFC144-0DA3-47A2-98C1-FE352790BDCF}" destId="{B0982141-426A-48B5-A0D3-CA922096D7C5}" srcOrd="0" destOrd="0" presId="urn:microsoft.com/office/officeart/2008/layout/LinedList"/>
    <dgm:cxn modelId="{AF2D84D3-443F-45F0-B50B-008CD64C0E5B}" srcId="{6C03D6B1-A363-46BE-9C5A-DECEAFBD7EB5}" destId="{B32F908D-B3E4-45AD-8B13-7DAB08E17B4B}" srcOrd="0" destOrd="0" parTransId="{BC9583DB-A977-4CD3-AF7E-D52859522894}" sibTransId="{9C862A8F-BF4D-4DCF-A04A-F41058D606BC}"/>
    <dgm:cxn modelId="{0D5634DF-F1D3-4A96-8A0C-1244D43FA994}" type="presOf" srcId="{6C03D6B1-A363-46BE-9C5A-DECEAFBD7EB5}" destId="{B5B81519-EAFB-4438-BB85-3E73CEAA418C}" srcOrd="0" destOrd="0" presId="urn:microsoft.com/office/officeart/2008/layout/LinedList"/>
    <dgm:cxn modelId="{D46123FB-B1F9-4B5B-9F6E-EA89F78C8C18}" srcId="{6C03D6B1-A363-46BE-9C5A-DECEAFBD7EB5}" destId="{865D81B9-5694-435F-93A3-6A74D53C80CC}" srcOrd="1" destOrd="0" parTransId="{D350EEB0-455A-46FA-9DC3-B70D0A59EB1C}" sibTransId="{B2012CEC-5600-4AF8-8DB6-339F90180226}"/>
    <dgm:cxn modelId="{ADBA5E24-16E3-4633-8630-8C73E96016D4}" type="presParOf" srcId="{B5B81519-EAFB-4438-BB85-3E73CEAA418C}" destId="{AD3A5919-C219-41C8-956E-D20805E9A36E}" srcOrd="0" destOrd="0" presId="urn:microsoft.com/office/officeart/2008/layout/LinedList"/>
    <dgm:cxn modelId="{269EFC30-5CDA-4CB9-98CD-992C6DF778C7}" type="presParOf" srcId="{B5B81519-EAFB-4438-BB85-3E73CEAA418C}" destId="{75AC2ED2-EA74-4E1E-BE4C-AFB917D0E022}" srcOrd="1" destOrd="0" presId="urn:microsoft.com/office/officeart/2008/layout/LinedList"/>
    <dgm:cxn modelId="{60E2A861-69DA-43D6-9C76-3821E5143A16}" type="presParOf" srcId="{75AC2ED2-EA74-4E1E-BE4C-AFB917D0E022}" destId="{F0C5D408-737D-40CB-83F3-206E1A92556E}" srcOrd="0" destOrd="0" presId="urn:microsoft.com/office/officeart/2008/layout/LinedList"/>
    <dgm:cxn modelId="{6258C67A-5EC2-4966-A873-97AC67355545}" type="presParOf" srcId="{75AC2ED2-EA74-4E1E-BE4C-AFB917D0E022}" destId="{976E303E-CE8E-4D7A-BFFB-5CF69A0ADFFD}" srcOrd="1" destOrd="0" presId="urn:microsoft.com/office/officeart/2008/layout/LinedList"/>
    <dgm:cxn modelId="{542BFCDC-D64F-4A85-BBD3-FD3DCB1E3ED2}" type="presParOf" srcId="{B5B81519-EAFB-4438-BB85-3E73CEAA418C}" destId="{F1E494FE-5FA8-46F7-85D2-72385AF28828}" srcOrd="2" destOrd="0" presId="urn:microsoft.com/office/officeart/2008/layout/LinedList"/>
    <dgm:cxn modelId="{0170395D-BCA8-4D08-95EE-0EDD71D94F43}" type="presParOf" srcId="{B5B81519-EAFB-4438-BB85-3E73CEAA418C}" destId="{4676252F-9B16-4B52-AFCE-DCB022819601}" srcOrd="3" destOrd="0" presId="urn:microsoft.com/office/officeart/2008/layout/LinedList"/>
    <dgm:cxn modelId="{15768344-9AA4-4719-B9B5-0B0E0652A4DF}" type="presParOf" srcId="{4676252F-9B16-4B52-AFCE-DCB022819601}" destId="{FB050F41-E5E8-4BBF-8D17-09085C542561}" srcOrd="0" destOrd="0" presId="urn:microsoft.com/office/officeart/2008/layout/LinedList"/>
    <dgm:cxn modelId="{2E36901A-67B9-44CB-B3F0-01BCCDAF6A72}" type="presParOf" srcId="{4676252F-9B16-4B52-AFCE-DCB022819601}" destId="{CDC85B62-8FE6-4D2B-9251-E8084EA90AA6}" srcOrd="1" destOrd="0" presId="urn:microsoft.com/office/officeart/2008/layout/LinedList"/>
    <dgm:cxn modelId="{B9877E2B-3482-4DD6-BC0C-F4CA70EADC70}" type="presParOf" srcId="{B5B81519-EAFB-4438-BB85-3E73CEAA418C}" destId="{E2ACF26F-98F0-4D7D-9D23-5A78152CCEE7}" srcOrd="4" destOrd="0" presId="urn:microsoft.com/office/officeart/2008/layout/LinedList"/>
    <dgm:cxn modelId="{DBEF7E39-47CD-47B1-8A4A-262EE3A33500}" type="presParOf" srcId="{B5B81519-EAFB-4438-BB85-3E73CEAA418C}" destId="{0658128D-8D78-42ED-9558-97CA6450758D}" srcOrd="5" destOrd="0" presId="urn:microsoft.com/office/officeart/2008/layout/LinedList"/>
    <dgm:cxn modelId="{1C38A253-A883-4BD9-BC85-AEF9CC4189AB}" type="presParOf" srcId="{0658128D-8D78-42ED-9558-97CA6450758D}" destId="{B0982141-426A-48B5-A0D3-CA922096D7C5}" srcOrd="0" destOrd="0" presId="urn:microsoft.com/office/officeart/2008/layout/LinedList"/>
    <dgm:cxn modelId="{D1F6BAEF-FB10-4D4F-8CCE-A82D40483C1A}" type="presParOf" srcId="{0658128D-8D78-42ED-9558-97CA6450758D}" destId="{706F06BB-7E26-4580-AE32-35DFB125CE6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C03D6B1-A363-46BE-9C5A-DECEAFBD7EB5}"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5BA04344-5858-4F38-8C76-16D798860F50}">
      <dgm:prSet/>
      <dgm:spPr/>
      <dgm:t>
        <a:bodyPr/>
        <a:lstStyle/>
        <a:p>
          <a:pPr>
            <a:buFont typeface="Symbol" panose="05050102010706020507" pitchFamily="18" charset="2"/>
            <a:buChar char=""/>
          </a:pPr>
          <a:r>
            <a:rPr lang="en-US" dirty="0"/>
            <a:t>Family members understand how to access community support and resources that promote their well-being and recovery.</a:t>
          </a:r>
        </a:p>
      </dgm:t>
    </dgm:pt>
    <dgm:pt modelId="{3275F64A-71F3-4300-B5D7-47BF3FA2926D}" type="parTrans" cxnId="{1A2DD214-B0DE-4826-80F1-DC4021330900}">
      <dgm:prSet/>
      <dgm:spPr/>
      <dgm:t>
        <a:bodyPr/>
        <a:lstStyle/>
        <a:p>
          <a:endParaRPr lang="en-US"/>
        </a:p>
      </dgm:t>
    </dgm:pt>
    <dgm:pt modelId="{27A055BD-0423-4FDB-A17A-9511AAB77D7E}" type="sibTrans" cxnId="{1A2DD214-B0DE-4826-80F1-DC4021330900}">
      <dgm:prSet/>
      <dgm:spPr/>
      <dgm:t>
        <a:bodyPr/>
        <a:lstStyle/>
        <a:p>
          <a:endParaRPr lang="en-US"/>
        </a:p>
      </dgm:t>
    </dgm:pt>
    <dgm:pt modelId="{CD13C51E-1E6B-4E10-B1F9-0A0FA1F6970A}">
      <dgm:prSet/>
      <dgm:spPr/>
      <dgm:t>
        <a:bodyPr/>
        <a:lstStyle/>
        <a:p>
          <a:pPr>
            <a:buFont typeface="Symbol" panose="05050102010706020507" pitchFamily="18" charset="2"/>
            <a:buChar char=""/>
          </a:pPr>
          <a:r>
            <a:rPr lang="en-US" dirty="0"/>
            <a:t>Healthcare providers provide strengths-based, recovery-oriented, trauma-informed services for people who continue to use substances, do not take medication as prescribed, or are not following other aspects of their recovery plans. Negative consequences or punishment are not used. </a:t>
          </a:r>
        </a:p>
      </dgm:t>
    </dgm:pt>
    <dgm:pt modelId="{2818FDCF-200D-42EE-A525-FCA32D7755AF}" type="parTrans" cxnId="{6185F01A-CADE-4926-84DE-D6604A9B5921}">
      <dgm:prSet/>
      <dgm:spPr/>
      <dgm:t>
        <a:bodyPr/>
        <a:lstStyle/>
        <a:p>
          <a:endParaRPr lang="en-US"/>
        </a:p>
      </dgm:t>
    </dgm:pt>
    <dgm:pt modelId="{F91B5E20-370F-4EB3-9B78-9DCE4193E328}" type="sibTrans" cxnId="{6185F01A-CADE-4926-84DE-D6604A9B5921}">
      <dgm:prSet/>
      <dgm:spPr/>
      <dgm:t>
        <a:bodyPr/>
        <a:lstStyle/>
        <a:p>
          <a:endParaRPr lang="en-US"/>
        </a:p>
      </dgm:t>
    </dgm:pt>
    <dgm:pt modelId="{75F4BB0F-0D66-4FF7-AA1A-F8DAB7D798A6}">
      <dgm:prSet/>
      <dgm:spPr/>
      <dgm:t>
        <a:bodyPr/>
        <a:lstStyle/>
        <a:p>
          <a:pPr>
            <a:buFont typeface="Symbol" panose="05050102010706020507" pitchFamily="18" charset="2"/>
            <a:buChar char=""/>
          </a:pPr>
          <a:r>
            <a:rPr lang="en-US"/>
            <a:t>The program responds positively when individuals ask for help when they are having difficulty maintaining their recovery or beginning to experience increased symptoms of mental health conditions.</a:t>
          </a:r>
        </a:p>
      </dgm:t>
    </dgm:pt>
    <dgm:pt modelId="{27FEBA3E-025B-4C82-9BD6-0DE3C668FDE7}" type="parTrans" cxnId="{0D5EB0F2-449D-4839-8E65-6B3FCF934399}">
      <dgm:prSet/>
      <dgm:spPr/>
      <dgm:t>
        <a:bodyPr/>
        <a:lstStyle/>
        <a:p>
          <a:endParaRPr lang="en-US"/>
        </a:p>
      </dgm:t>
    </dgm:pt>
    <dgm:pt modelId="{32460D43-562D-4A04-98ED-B8170D8CC1AC}" type="sibTrans" cxnId="{0D5EB0F2-449D-4839-8E65-6B3FCF934399}">
      <dgm:prSet/>
      <dgm:spPr/>
      <dgm:t>
        <a:bodyPr/>
        <a:lstStyle/>
        <a:p>
          <a:endParaRPr lang="en-US"/>
        </a:p>
      </dgm:t>
    </dgm:pt>
    <dgm:pt modelId="{29306D26-FA60-4009-A69B-D5DC704F93F4}" type="pres">
      <dgm:prSet presAssocID="{6C03D6B1-A363-46BE-9C5A-DECEAFBD7EB5}" presName="vert0" presStyleCnt="0">
        <dgm:presLayoutVars>
          <dgm:dir/>
          <dgm:animOne val="branch"/>
          <dgm:animLvl val="lvl"/>
        </dgm:presLayoutVars>
      </dgm:prSet>
      <dgm:spPr/>
    </dgm:pt>
    <dgm:pt modelId="{3DE9791A-ADF8-40F3-BDAD-43E361E6D1E2}" type="pres">
      <dgm:prSet presAssocID="{5BA04344-5858-4F38-8C76-16D798860F50}" presName="thickLine" presStyleLbl="alignNode1" presStyleIdx="0" presStyleCnt="3"/>
      <dgm:spPr/>
    </dgm:pt>
    <dgm:pt modelId="{6BBDBEBF-AB91-4373-9402-0F202A3F883D}" type="pres">
      <dgm:prSet presAssocID="{5BA04344-5858-4F38-8C76-16D798860F50}" presName="horz1" presStyleCnt="0"/>
      <dgm:spPr/>
    </dgm:pt>
    <dgm:pt modelId="{5FD9C610-E140-4315-A0DD-8B4F71FF54E7}" type="pres">
      <dgm:prSet presAssocID="{5BA04344-5858-4F38-8C76-16D798860F50}" presName="tx1" presStyleLbl="revTx" presStyleIdx="0" presStyleCnt="3"/>
      <dgm:spPr/>
    </dgm:pt>
    <dgm:pt modelId="{36D8F2D1-BAD9-40D9-981F-A9C0E389DB2D}" type="pres">
      <dgm:prSet presAssocID="{5BA04344-5858-4F38-8C76-16D798860F50}" presName="vert1" presStyleCnt="0"/>
      <dgm:spPr/>
    </dgm:pt>
    <dgm:pt modelId="{1017CD04-5DFE-44AB-A5A3-642933F1F2E0}" type="pres">
      <dgm:prSet presAssocID="{CD13C51E-1E6B-4E10-B1F9-0A0FA1F6970A}" presName="thickLine" presStyleLbl="alignNode1" presStyleIdx="1" presStyleCnt="3"/>
      <dgm:spPr/>
    </dgm:pt>
    <dgm:pt modelId="{95AE414A-5E99-4969-AB36-715FDFFD2AD7}" type="pres">
      <dgm:prSet presAssocID="{CD13C51E-1E6B-4E10-B1F9-0A0FA1F6970A}" presName="horz1" presStyleCnt="0"/>
      <dgm:spPr/>
    </dgm:pt>
    <dgm:pt modelId="{0CE0825E-8EDB-495E-B0EC-34B8912AD8C5}" type="pres">
      <dgm:prSet presAssocID="{CD13C51E-1E6B-4E10-B1F9-0A0FA1F6970A}" presName="tx1" presStyleLbl="revTx" presStyleIdx="1" presStyleCnt="3"/>
      <dgm:spPr/>
    </dgm:pt>
    <dgm:pt modelId="{86E45456-8A14-43B3-A57B-2480CB4A5127}" type="pres">
      <dgm:prSet presAssocID="{CD13C51E-1E6B-4E10-B1F9-0A0FA1F6970A}" presName="vert1" presStyleCnt="0"/>
      <dgm:spPr/>
    </dgm:pt>
    <dgm:pt modelId="{072FAC81-3B6C-44E2-8B3B-C6464FE6C207}" type="pres">
      <dgm:prSet presAssocID="{75F4BB0F-0D66-4FF7-AA1A-F8DAB7D798A6}" presName="thickLine" presStyleLbl="alignNode1" presStyleIdx="2" presStyleCnt="3"/>
      <dgm:spPr/>
    </dgm:pt>
    <dgm:pt modelId="{504D6E15-8419-4A00-8E1B-16A8025C760E}" type="pres">
      <dgm:prSet presAssocID="{75F4BB0F-0D66-4FF7-AA1A-F8DAB7D798A6}" presName="horz1" presStyleCnt="0"/>
      <dgm:spPr/>
    </dgm:pt>
    <dgm:pt modelId="{5470D235-BC8E-4D04-A769-759F844E8E07}" type="pres">
      <dgm:prSet presAssocID="{75F4BB0F-0D66-4FF7-AA1A-F8DAB7D798A6}" presName="tx1" presStyleLbl="revTx" presStyleIdx="2" presStyleCnt="3"/>
      <dgm:spPr/>
    </dgm:pt>
    <dgm:pt modelId="{259ED665-3A1F-4168-81E7-09CB8AB5D0AE}" type="pres">
      <dgm:prSet presAssocID="{75F4BB0F-0D66-4FF7-AA1A-F8DAB7D798A6}" presName="vert1" presStyleCnt="0"/>
      <dgm:spPr/>
    </dgm:pt>
  </dgm:ptLst>
  <dgm:cxnLst>
    <dgm:cxn modelId="{1A2DD214-B0DE-4826-80F1-DC4021330900}" srcId="{6C03D6B1-A363-46BE-9C5A-DECEAFBD7EB5}" destId="{5BA04344-5858-4F38-8C76-16D798860F50}" srcOrd="0" destOrd="0" parTransId="{3275F64A-71F3-4300-B5D7-47BF3FA2926D}" sibTransId="{27A055BD-0423-4FDB-A17A-9511AAB77D7E}"/>
    <dgm:cxn modelId="{6185F01A-CADE-4926-84DE-D6604A9B5921}" srcId="{6C03D6B1-A363-46BE-9C5A-DECEAFBD7EB5}" destId="{CD13C51E-1E6B-4E10-B1F9-0A0FA1F6970A}" srcOrd="1" destOrd="0" parTransId="{2818FDCF-200D-42EE-A525-FCA32D7755AF}" sibTransId="{F91B5E20-370F-4EB3-9B78-9DCE4193E328}"/>
    <dgm:cxn modelId="{0E36647B-84A2-456E-AC61-647F1CE38E24}" type="presOf" srcId="{5BA04344-5858-4F38-8C76-16D798860F50}" destId="{5FD9C610-E140-4315-A0DD-8B4F71FF54E7}" srcOrd="0" destOrd="0" presId="urn:microsoft.com/office/officeart/2008/layout/LinedList"/>
    <dgm:cxn modelId="{1C2AC1AD-735B-4E7C-91E3-E95A783D253B}" type="presOf" srcId="{CD13C51E-1E6B-4E10-B1F9-0A0FA1F6970A}" destId="{0CE0825E-8EDB-495E-B0EC-34B8912AD8C5}" srcOrd="0" destOrd="0" presId="urn:microsoft.com/office/officeart/2008/layout/LinedList"/>
    <dgm:cxn modelId="{F22C67B1-C36B-4668-9101-1C44F7F4C032}" type="presOf" srcId="{75F4BB0F-0D66-4FF7-AA1A-F8DAB7D798A6}" destId="{5470D235-BC8E-4D04-A769-759F844E8E07}" srcOrd="0" destOrd="0" presId="urn:microsoft.com/office/officeart/2008/layout/LinedList"/>
    <dgm:cxn modelId="{931398BB-81B9-4AC9-9F35-C6981C571AD9}" type="presOf" srcId="{6C03D6B1-A363-46BE-9C5A-DECEAFBD7EB5}" destId="{29306D26-FA60-4009-A69B-D5DC704F93F4}" srcOrd="0" destOrd="0" presId="urn:microsoft.com/office/officeart/2008/layout/LinedList"/>
    <dgm:cxn modelId="{0D5EB0F2-449D-4839-8E65-6B3FCF934399}" srcId="{6C03D6B1-A363-46BE-9C5A-DECEAFBD7EB5}" destId="{75F4BB0F-0D66-4FF7-AA1A-F8DAB7D798A6}" srcOrd="2" destOrd="0" parTransId="{27FEBA3E-025B-4C82-9BD6-0DE3C668FDE7}" sibTransId="{32460D43-562D-4A04-98ED-B8170D8CC1AC}"/>
    <dgm:cxn modelId="{D366BBB2-98D3-4C04-8DB3-E0ED1468086B}" type="presParOf" srcId="{29306D26-FA60-4009-A69B-D5DC704F93F4}" destId="{3DE9791A-ADF8-40F3-BDAD-43E361E6D1E2}" srcOrd="0" destOrd="0" presId="urn:microsoft.com/office/officeart/2008/layout/LinedList"/>
    <dgm:cxn modelId="{79272E9A-A9C7-469D-9E93-35EE6BF71222}" type="presParOf" srcId="{29306D26-FA60-4009-A69B-D5DC704F93F4}" destId="{6BBDBEBF-AB91-4373-9402-0F202A3F883D}" srcOrd="1" destOrd="0" presId="urn:microsoft.com/office/officeart/2008/layout/LinedList"/>
    <dgm:cxn modelId="{B019D8C6-4E9F-47A7-8B73-544A861F4095}" type="presParOf" srcId="{6BBDBEBF-AB91-4373-9402-0F202A3F883D}" destId="{5FD9C610-E140-4315-A0DD-8B4F71FF54E7}" srcOrd="0" destOrd="0" presId="urn:microsoft.com/office/officeart/2008/layout/LinedList"/>
    <dgm:cxn modelId="{B8D14838-8078-45D4-BB90-A1F565E45F91}" type="presParOf" srcId="{6BBDBEBF-AB91-4373-9402-0F202A3F883D}" destId="{36D8F2D1-BAD9-40D9-981F-A9C0E389DB2D}" srcOrd="1" destOrd="0" presId="urn:microsoft.com/office/officeart/2008/layout/LinedList"/>
    <dgm:cxn modelId="{5550AD98-F7E2-4C36-9BBE-1E467ED5991D}" type="presParOf" srcId="{29306D26-FA60-4009-A69B-D5DC704F93F4}" destId="{1017CD04-5DFE-44AB-A5A3-642933F1F2E0}" srcOrd="2" destOrd="0" presId="urn:microsoft.com/office/officeart/2008/layout/LinedList"/>
    <dgm:cxn modelId="{25EF5BB0-31F4-4ACD-8BDC-67520B6A59C5}" type="presParOf" srcId="{29306D26-FA60-4009-A69B-D5DC704F93F4}" destId="{95AE414A-5E99-4969-AB36-715FDFFD2AD7}" srcOrd="3" destOrd="0" presId="urn:microsoft.com/office/officeart/2008/layout/LinedList"/>
    <dgm:cxn modelId="{00196DC3-7DB2-4F2B-A19C-1BFE9EC523EF}" type="presParOf" srcId="{95AE414A-5E99-4969-AB36-715FDFFD2AD7}" destId="{0CE0825E-8EDB-495E-B0EC-34B8912AD8C5}" srcOrd="0" destOrd="0" presId="urn:microsoft.com/office/officeart/2008/layout/LinedList"/>
    <dgm:cxn modelId="{8EAA29F6-ACED-440F-B29C-6DADE1DF3B15}" type="presParOf" srcId="{95AE414A-5E99-4969-AB36-715FDFFD2AD7}" destId="{86E45456-8A14-43B3-A57B-2480CB4A5127}" srcOrd="1" destOrd="0" presId="urn:microsoft.com/office/officeart/2008/layout/LinedList"/>
    <dgm:cxn modelId="{DD46A155-B73E-4116-8528-4F5F9756367D}" type="presParOf" srcId="{29306D26-FA60-4009-A69B-D5DC704F93F4}" destId="{072FAC81-3B6C-44E2-8B3B-C6464FE6C207}" srcOrd="4" destOrd="0" presId="urn:microsoft.com/office/officeart/2008/layout/LinedList"/>
    <dgm:cxn modelId="{64B1194B-7154-4AD6-9953-5122AC299470}" type="presParOf" srcId="{29306D26-FA60-4009-A69B-D5DC704F93F4}" destId="{504D6E15-8419-4A00-8E1B-16A8025C760E}" srcOrd="5" destOrd="0" presId="urn:microsoft.com/office/officeart/2008/layout/LinedList"/>
    <dgm:cxn modelId="{853251FB-EE20-4C04-B110-B67716621A01}" type="presParOf" srcId="{504D6E15-8419-4A00-8E1B-16A8025C760E}" destId="{5470D235-BC8E-4D04-A769-759F844E8E07}" srcOrd="0" destOrd="0" presId="urn:microsoft.com/office/officeart/2008/layout/LinedList"/>
    <dgm:cxn modelId="{42F189E9-91E1-4D62-9ED0-E5A12230EC34}" type="presParOf" srcId="{504D6E15-8419-4A00-8E1B-16A8025C760E}" destId="{259ED665-3A1F-4168-81E7-09CB8AB5D0A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778EF0-AAD2-4CC8-9E09-E5AD43D07E2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32C4F8D-9D6D-4D3E-98C7-F3064B0C026C}">
      <dgm:prSet phldrT="[Text]"/>
      <dgm:spPr/>
      <dgm:t>
        <a:bodyPr/>
        <a:lstStyle/>
        <a:p>
          <a:pPr>
            <a:buFont typeface="Symbol" panose="05050102010706020507" pitchFamily="18" charset="2"/>
            <a:buChar char=""/>
          </a:pPr>
          <a:r>
            <a:rPr lang="en-US" dirty="0"/>
            <a:t>Transition plans, procedures, practices, and forms identify specific stage-matched recommendations for each issue the person seeks treatment for.</a:t>
          </a:r>
        </a:p>
      </dgm:t>
    </dgm:pt>
    <dgm:pt modelId="{BF7602B6-0B0A-42C8-A9AD-4C5C131CCCBF}" type="parTrans" cxnId="{86C5AB24-B503-465E-9177-BC37776E3397}">
      <dgm:prSet/>
      <dgm:spPr/>
      <dgm:t>
        <a:bodyPr/>
        <a:lstStyle/>
        <a:p>
          <a:endParaRPr lang="en-US"/>
        </a:p>
      </dgm:t>
    </dgm:pt>
    <dgm:pt modelId="{75E9DFB8-29C9-4A91-83C6-038781FCC421}" type="sibTrans" cxnId="{86C5AB24-B503-465E-9177-BC37776E3397}">
      <dgm:prSet/>
      <dgm:spPr/>
      <dgm:t>
        <a:bodyPr/>
        <a:lstStyle/>
        <a:p>
          <a:endParaRPr lang="en-US"/>
        </a:p>
      </dgm:t>
    </dgm:pt>
    <dgm:pt modelId="{144D91F9-FABD-43FB-88C4-9FBB09A65C7E}">
      <dgm:prSet/>
      <dgm:spPr/>
      <dgm:t>
        <a:bodyPr/>
        <a:lstStyle/>
        <a:p>
          <a:pPr>
            <a:buFont typeface="Symbol" panose="05050102010706020507" pitchFamily="18" charset="2"/>
            <a:buChar char=""/>
          </a:pPr>
          <a:r>
            <a:rPr lang="en-US"/>
            <a:t>For each transition in care, people are included in warm handoff communication between the sending and receiving healthcare providers, whether in person or by phone.</a:t>
          </a:r>
        </a:p>
      </dgm:t>
    </dgm:pt>
    <dgm:pt modelId="{21FD9181-A9E8-444E-98EC-7CD760D85E47}" type="parTrans" cxnId="{D32183F0-60BC-4D8D-AF9C-07AE0A4FCBCF}">
      <dgm:prSet/>
      <dgm:spPr/>
      <dgm:t>
        <a:bodyPr/>
        <a:lstStyle/>
        <a:p>
          <a:endParaRPr lang="en-US"/>
        </a:p>
      </dgm:t>
    </dgm:pt>
    <dgm:pt modelId="{FF148262-319D-4112-BA80-05EFDD9E0403}" type="sibTrans" cxnId="{D32183F0-60BC-4D8D-AF9C-07AE0A4FCBCF}">
      <dgm:prSet/>
      <dgm:spPr/>
      <dgm:t>
        <a:bodyPr/>
        <a:lstStyle/>
        <a:p>
          <a:endParaRPr lang="en-US"/>
        </a:p>
      </dgm:t>
    </dgm:pt>
    <dgm:pt modelId="{C610B2B7-71A2-458E-AE3C-7CD4B0F3E6AF}">
      <dgm:prSet/>
      <dgm:spPr/>
      <dgm:t>
        <a:bodyPr/>
        <a:lstStyle/>
        <a:p>
          <a:pPr>
            <a:buFont typeface="Symbol" panose="05050102010706020507" pitchFamily="18" charset="2"/>
            <a:buChar char=""/>
          </a:pPr>
          <a:r>
            <a:rPr lang="en-US"/>
            <a:t>A multidisciplinary team of healthcare providers works collaboratively to coordinate care, provide care and help people make transitions to ensure suitable supports are in place to help them achieve their recovery goals at all stages.</a:t>
          </a:r>
        </a:p>
      </dgm:t>
    </dgm:pt>
    <dgm:pt modelId="{991C9E22-4586-4F7D-91C0-D0E98DF8D8F1}" type="parTrans" cxnId="{DBB5020A-A142-49ED-99EA-8E9E499BE11E}">
      <dgm:prSet/>
      <dgm:spPr/>
      <dgm:t>
        <a:bodyPr/>
        <a:lstStyle/>
        <a:p>
          <a:endParaRPr lang="en-US"/>
        </a:p>
      </dgm:t>
    </dgm:pt>
    <dgm:pt modelId="{89DE4629-7C73-4A83-B8F4-7C18F5047F69}" type="sibTrans" cxnId="{DBB5020A-A142-49ED-99EA-8E9E499BE11E}">
      <dgm:prSet/>
      <dgm:spPr/>
      <dgm:t>
        <a:bodyPr/>
        <a:lstStyle/>
        <a:p>
          <a:endParaRPr lang="en-US"/>
        </a:p>
      </dgm:t>
    </dgm:pt>
    <dgm:pt modelId="{8FE8DCAE-6A56-4FAD-8A53-4A1268B29176}">
      <dgm:prSet/>
      <dgm:spPr/>
      <dgm:t>
        <a:bodyPr/>
        <a:lstStyle/>
        <a:p>
          <a:pPr>
            <a:buFont typeface="Symbol" panose="05050102010706020507" pitchFamily="18" charset="2"/>
            <a:buChar char=""/>
          </a:pPr>
          <a:r>
            <a:rPr lang="en-US" dirty="0"/>
            <a:t>With consent, information regarding care and progress may be shared with other care team members.</a:t>
          </a:r>
        </a:p>
      </dgm:t>
    </dgm:pt>
    <dgm:pt modelId="{53B2A4E5-9DAD-479D-91B5-5805E6530DAF}" type="parTrans" cxnId="{40F6624F-AA28-4302-B186-87E340E5DF00}">
      <dgm:prSet/>
      <dgm:spPr/>
      <dgm:t>
        <a:bodyPr/>
        <a:lstStyle/>
        <a:p>
          <a:endParaRPr lang="en-US"/>
        </a:p>
      </dgm:t>
    </dgm:pt>
    <dgm:pt modelId="{31AF5D74-09BC-4528-82F0-E794264A445C}" type="sibTrans" cxnId="{40F6624F-AA28-4302-B186-87E340E5DF00}">
      <dgm:prSet/>
      <dgm:spPr/>
      <dgm:t>
        <a:bodyPr/>
        <a:lstStyle/>
        <a:p>
          <a:endParaRPr lang="en-US"/>
        </a:p>
      </dgm:t>
    </dgm:pt>
    <dgm:pt modelId="{CBA31C69-F5D0-410E-9DF8-C2AB1D405129}" type="pres">
      <dgm:prSet presAssocID="{03778EF0-AAD2-4CC8-9E09-E5AD43D07E21}" presName="vert0" presStyleCnt="0">
        <dgm:presLayoutVars>
          <dgm:dir/>
          <dgm:animOne val="branch"/>
          <dgm:animLvl val="lvl"/>
        </dgm:presLayoutVars>
      </dgm:prSet>
      <dgm:spPr/>
    </dgm:pt>
    <dgm:pt modelId="{B4F367D9-C593-423D-A5A3-7CCEF7A4E133}" type="pres">
      <dgm:prSet presAssocID="{432C4F8D-9D6D-4D3E-98C7-F3064B0C026C}" presName="thickLine" presStyleLbl="alignNode1" presStyleIdx="0" presStyleCnt="4"/>
      <dgm:spPr/>
    </dgm:pt>
    <dgm:pt modelId="{99FA0750-46F5-41BB-9549-4A27B643D365}" type="pres">
      <dgm:prSet presAssocID="{432C4F8D-9D6D-4D3E-98C7-F3064B0C026C}" presName="horz1" presStyleCnt="0"/>
      <dgm:spPr/>
    </dgm:pt>
    <dgm:pt modelId="{576332A9-45D2-4E18-ABFF-3026E4938F40}" type="pres">
      <dgm:prSet presAssocID="{432C4F8D-9D6D-4D3E-98C7-F3064B0C026C}" presName="tx1" presStyleLbl="revTx" presStyleIdx="0" presStyleCnt="4"/>
      <dgm:spPr/>
    </dgm:pt>
    <dgm:pt modelId="{0812A7ED-9C1C-44BD-9401-64498E6B0E32}" type="pres">
      <dgm:prSet presAssocID="{432C4F8D-9D6D-4D3E-98C7-F3064B0C026C}" presName="vert1" presStyleCnt="0"/>
      <dgm:spPr/>
    </dgm:pt>
    <dgm:pt modelId="{407DD8AE-5409-45C3-A0B8-2459D13926ED}" type="pres">
      <dgm:prSet presAssocID="{144D91F9-FABD-43FB-88C4-9FBB09A65C7E}" presName="thickLine" presStyleLbl="alignNode1" presStyleIdx="1" presStyleCnt="4"/>
      <dgm:spPr/>
    </dgm:pt>
    <dgm:pt modelId="{3C7E1645-4E53-444B-9038-99CC2C2FCD1B}" type="pres">
      <dgm:prSet presAssocID="{144D91F9-FABD-43FB-88C4-9FBB09A65C7E}" presName="horz1" presStyleCnt="0"/>
      <dgm:spPr/>
    </dgm:pt>
    <dgm:pt modelId="{0A93B020-1712-435A-BA53-87B8414449E3}" type="pres">
      <dgm:prSet presAssocID="{144D91F9-FABD-43FB-88C4-9FBB09A65C7E}" presName="tx1" presStyleLbl="revTx" presStyleIdx="1" presStyleCnt="4"/>
      <dgm:spPr/>
    </dgm:pt>
    <dgm:pt modelId="{72EED01C-808F-4730-BAC4-95321B0C8926}" type="pres">
      <dgm:prSet presAssocID="{144D91F9-FABD-43FB-88C4-9FBB09A65C7E}" presName="vert1" presStyleCnt="0"/>
      <dgm:spPr/>
    </dgm:pt>
    <dgm:pt modelId="{A85F85A0-6286-410A-AC8E-5145B9F2D461}" type="pres">
      <dgm:prSet presAssocID="{C610B2B7-71A2-458E-AE3C-7CD4B0F3E6AF}" presName="thickLine" presStyleLbl="alignNode1" presStyleIdx="2" presStyleCnt="4"/>
      <dgm:spPr/>
    </dgm:pt>
    <dgm:pt modelId="{ED6D3348-7C8B-4E24-935B-5CA9C0BA6A71}" type="pres">
      <dgm:prSet presAssocID="{C610B2B7-71A2-458E-AE3C-7CD4B0F3E6AF}" presName="horz1" presStyleCnt="0"/>
      <dgm:spPr/>
    </dgm:pt>
    <dgm:pt modelId="{7A212E78-2039-4596-BD28-7824CCC52316}" type="pres">
      <dgm:prSet presAssocID="{C610B2B7-71A2-458E-AE3C-7CD4B0F3E6AF}" presName="tx1" presStyleLbl="revTx" presStyleIdx="2" presStyleCnt="4"/>
      <dgm:spPr/>
    </dgm:pt>
    <dgm:pt modelId="{5F68155E-A714-415D-8AFC-4234D901B966}" type="pres">
      <dgm:prSet presAssocID="{C610B2B7-71A2-458E-AE3C-7CD4B0F3E6AF}" presName="vert1" presStyleCnt="0"/>
      <dgm:spPr/>
    </dgm:pt>
    <dgm:pt modelId="{214E5A82-4582-4B39-953A-00A805100FF3}" type="pres">
      <dgm:prSet presAssocID="{8FE8DCAE-6A56-4FAD-8A53-4A1268B29176}" presName="thickLine" presStyleLbl="alignNode1" presStyleIdx="3" presStyleCnt="4"/>
      <dgm:spPr/>
    </dgm:pt>
    <dgm:pt modelId="{1A6A850B-9EF3-4FD4-98ED-C958F3C2E436}" type="pres">
      <dgm:prSet presAssocID="{8FE8DCAE-6A56-4FAD-8A53-4A1268B29176}" presName="horz1" presStyleCnt="0"/>
      <dgm:spPr/>
    </dgm:pt>
    <dgm:pt modelId="{26425412-EB7D-4330-AB3D-9647680C4A7D}" type="pres">
      <dgm:prSet presAssocID="{8FE8DCAE-6A56-4FAD-8A53-4A1268B29176}" presName="tx1" presStyleLbl="revTx" presStyleIdx="3" presStyleCnt="4"/>
      <dgm:spPr/>
    </dgm:pt>
    <dgm:pt modelId="{88B38B9B-678F-4C1B-86ED-9066289BCD97}" type="pres">
      <dgm:prSet presAssocID="{8FE8DCAE-6A56-4FAD-8A53-4A1268B29176}" presName="vert1" presStyleCnt="0"/>
      <dgm:spPr/>
    </dgm:pt>
  </dgm:ptLst>
  <dgm:cxnLst>
    <dgm:cxn modelId="{DBB5020A-A142-49ED-99EA-8E9E499BE11E}" srcId="{03778EF0-AAD2-4CC8-9E09-E5AD43D07E21}" destId="{C610B2B7-71A2-458E-AE3C-7CD4B0F3E6AF}" srcOrd="2" destOrd="0" parTransId="{991C9E22-4586-4F7D-91C0-D0E98DF8D8F1}" sibTransId="{89DE4629-7C73-4A83-B8F4-7C18F5047F69}"/>
    <dgm:cxn modelId="{9306360E-8358-4A12-8992-942AA23B5C6E}" type="presOf" srcId="{03778EF0-AAD2-4CC8-9E09-E5AD43D07E21}" destId="{CBA31C69-F5D0-410E-9DF8-C2AB1D405129}" srcOrd="0" destOrd="0" presId="urn:microsoft.com/office/officeart/2008/layout/LinedList"/>
    <dgm:cxn modelId="{86C5AB24-B503-465E-9177-BC37776E3397}" srcId="{03778EF0-AAD2-4CC8-9E09-E5AD43D07E21}" destId="{432C4F8D-9D6D-4D3E-98C7-F3064B0C026C}" srcOrd="0" destOrd="0" parTransId="{BF7602B6-0B0A-42C8-A9AD-4C5C131CCCBF}" sibTransId="{75E9DFB8-29C9-4A91-83C6-038781FCC421}"/>
    <dgm:cxn modelId="{40F6624F-AA28-4302-B186-87E340E5DF00}" srcId="{03778EF0-AAD2-4CC8-9E09-E5AD43D07E21}" destId="{8FE8DCAE-6A56-4FAD-8A53-4A1268B29176}" srcOrd="3" destOrd="0" parTransId="{53B2A4E5-9DAD-479D-91B5-5805E6530DAF}" sibTransId="{31AF5D74-09BC-4528-82F0-E794264A445C}"/>
    <dgm:cxn modelId="{FE1B7B8B-F86D-4659-AAB6-A49E2BDC1E8A}" type="presOf" srcId="{432C4F8D-9D6D-4D3E-98C7-F3064B0C026C}" destId="{576332A9-45D2-4E18-ABFF-3026E4938F40}" srcOrd="0" destOrd="0" presId="urn:microsoft.com/office/officeart/2008/layout/LinedList"/>
    <dgm:cxn modelId="{CD1FEABB-AC2E-4812-B76D-1A6E6BBCF476}" type="presOf" srcId="{C610B2B7-71A2-458E-AE3C-7CD4B0F3E6AF}" destId="{7A212E78-2039-4596-BD28-7824CCC52316}" srcOrd="0" destOrd="0" presId="urn:microsoft.com/office/officeart/2008/layout/LinedList"/>
    <dgm:cxn modelId="{DEF3D7CC-1759-458E-BFA1-A5FAA1E5FBC4}" type="presOf" srcId="{8FE8DCAE-6A56-4FAD-8A53-4A1268B29176}" destId="{26425412-EB7D-4330-AB3D-9647680C4A7D}" srcOrd="0" destOrd="0" presId="urn:microsoft.com/office/officeart/2008/layout/LinedList"/>
    <dgm:cxn modelId="{C8D653EC-005B-49FA-A42F-8CA7D54580ED}" type="presOf" srcId="{144D91F9-FABD-43FB-88C4-9FBB09A65C7E}" destId="{0A93B020-1712-435A-BA53-87B8414449E3}" srcOrd="0" destOrd="0" presId="urn:microsoft.com/office/officeart/2008/layout/LinedList"/>
    <dgm:cxn modelId="{D32183F0-60BC-4D8D-AF9C-07AE0A4FCBCF}" srcId="{03778EF0-AAD2-4CC8-9E09-E5AD43D07E21}" destId="{144D91F9-FABD-43FB-88C4-9FBB09A65C7E}" srcOrd="1" destOrd="0" parTransId="{21FD9181-A9E8-444E-98EC-7CD760D85E47}" sibTransId="{FF148262-319D-4112-BA80-05EFDD9E0403}"/>
    <dgm:cxn modelId="{143E9A9B-6FB5-47AB-A157-A2208984C888}" type="presParOf" srcId="{CBA31C69-F5D0-410E-9DF8-C2AB1D405129}" destId="{B4F367D9-C593-423D-A5A3-7CCEF7A4E133}" srcOrd="0" destOrd="0" presId="urn:microsoft.com/office/officeart/2008/layout/LinedList"/>
    <dgm:cxn modelId="{D820C79E-3449-45F0-ACC8-AD8D448E3881}" type="presParOf" srcId="{CBA31C69-F5D0-410E-9DF8-C2AB1D405129}" destId="{99FA0750-46F5-41BB-9549-4A27B643D365}" srcOrd="1" destOrd="0" presId="urn:microsoft.com/office/officeart/2008/layout/LinedList"/>
    <dgm:cxn modelId="{71E5A8C6-24DA-45E8-8667-6C686950C6EC}" type="presParOf" srcId="{99FA0750-46F5-41BB-9549-4A27B643D365}" destId="{576332A9-45D2-4E18-ABFF-3026E4938F40}" srcOrd="0" destOrd="0" presId="urn:microsoft.com/office/officeart/2008/layout/LinedList"/>
    <dgm:cxn modelId="{E4B3A5B5-30DE-48F5-ABD3-4357D9F3479D}" type="presParOf" srcId="{99FA0750-46F5-41BB-9549-4A27B643D365}" destId="{0812A7ED-9C1C-44BD-9401-64498E6B0E32}" srcOrd="1" destOrd="0" presId="urn:microsoft.com/office/officeart/2008/layout/LinedList"/>
    <dgm:cxn modelId="{6E3AF642-D0EC-44CC-A090-43765E2BD03A}" type="presParOf" srcId="{CBA31C69-F5D0-410E-9DF8-C2AB1D405129}" destId="{407DD8AE-5409-45C3-A0B8-2459D13926ED}" srcOrd="2" destOrd="0" presId="urn:microsoft.com/office/officeart/2008/layout/LinedList"/>
    <dgm:cxn modelId="{6C13AABF-7B97-4F68-BDBC-68C8E9A2DFD3}" type="presParOf" srcId="{CBA31C69-F5D0-410E-9DF8-C2AB1D405129}" destId="{3C7E1645-4E53-444B-9038-99CC2C2FCD1B}" srcOrd="3" destOrd="0" presId="urn:microsoft.com/office/officeart/2008/layout/LinedList"/>
    <dgm:cxn modelId="{E9C844E3-FA92-4E6F-80FF-7CCFBB9FBA80}" type="presParOf" srcId="{3C7E1645-4E53-444B-9038-99CC2C2FCD1B}" destId="{0A93B020-1712-435A-BA53-87B8414449E3}" srcOrd="0" destOrd="0" presId="urn:microsoft.com/office/officeart/2008/layout/LinedList"/>
    <dgm:cxn modelId="{B797CC65-7EAD-4414-A5E6-A33E37206042}" type="presParOf" srcId="{3C7E1645-4E53-444B-9038-99CC2C2FCD1B}" destId="{72EED01C-808F-4730-BAC4-95321B0C8926}" srcOrd="1" destOrd="0" presId="urn:microsoft.com/office/officeart/2008/layout/LinedList"/>
    <dgm:cxn modelId="{A9F369BC-5055-4782-98F7-DC690DC7F3A8}" type="presParOf" srcId="{CBA31C69-F5D0-410E-9DF8-C2AB1D405129}" destId="{A85F85A0-6286-410A-AC8E-5145B9F2D461}" srcOrd="4" destOrd="0" presId="urn:microsoft.com/office/officeart/2008/layout/LinedList"/>
    <dgm:cxn modelId="{E30888DA-83E0-4DCB-953F-ED2284322E7E}" type="presParOf" srcId="{CBA31C69-F5D0-410E-9DF8-C2AB1D405129}" destId="{ED6D3348-7C8B-4E24-935B-5CA9C0BA6A71}" srcOrd="5" destOrd="0" presId="urn:microsoft.com/office/officeart/2008/layout/LinedList"/>
    <dgm:cxn modelId="{D37EF79C-A481-4484-BA78-C5AA91F318B5}" type="presParOf" srcId="{ED6D3348-7C8B-4E24-935B-5CA9C0BA6A71}" destId="{7A212E78-2039-4596-BD28-7824CCC52316}" srcOrd="0" destOrd="0" presId="urn:microsoft.com/office/officeart/2008/layout/LinedList"/>
    <dgm:cxn modelId="{698CD1C9-CEAF-49D8-9FA4-C2B4A492659B}" type="presParOf" srcId="{ED6D3348-7C8B-4E24-935B-5CA9C0BA6A71}" destId="{5F68155E-A714-415D-8AFC-4234D901B966}" srcOrd="1" destOrd="0" presId="urn:microsoft.com/office/officeart/2008/layout/LinedList"/>
    <dgm:cxn modelId="{C0DB4395-0F13-4FB6-9141-F22170E47B22}" type="presParOf" srcId="{CBA31C69-F5D0-410E-9DF8-C2AB1D405129}" destId="{214E5A82-4582-4B39-953A-00A805100FF3}" srcOrd="6" destOrd="0" presId="urn:microsoft.com/office/officeart/2008/layout/LinedList"/>
    <dgm:cxn modelId="{B74C6293-8FB6-4996-BE1A-5372D22EE81A}" type="presParOf" srcId="{CBA31C69-F5D0-410E-9DF8-C2AB1D405129}" destId="{1A6A850B-9EF3-4FD4-98ED-C958F3C2E436}" srcOrd="7" destOrd="0" presId="urn:microsoft.com/office/officeart/2008/layout/LinedList"/>
    <dgm:cxn modelId="{772C99FD-BF17-4D83-A20F-AF49D0FEC9B7}" type="presParOf" srcId="{1A6A850B-9EF3-4FD4-98ED-C958F3C2E436}" destId="{26425412-EB7D-4330-AB3D-9647680C4A7D}" srcOrd="0" destOrd="0" presId="urn:microsoft.com/office/officeart/2008/layout/LinedList"/>
    <dgm:cxn modelId="{7B8DDDEA-D2A1-46E9-AA30-D2CDC075B17C}" type="presParOf" srcId="{1A6A850B-9EF3-4FD4-98ED-C958F3C2E436}" destId="{88B38B9B-678F-4C1B-86ED-9066289BCD9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778EF0-AAD2-4CC8-9E09-E5AD43D07E21}"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7A679B7E-27F9-49E2-96C0-BC329ABE4D6E}">
      <dgm:prSet/>
      <dgm:spPr/>
      <dgm:t>
        <a:bodyPr/>
        <a:lstStyle/>
        <a:p>
          <a:pPr>
            <a:buFont typeface="Symbol" panose="05050102010706020507" pitchFamily="18" charset="2"/>
            <a:buChar char=""/>
          </a:pPr>
          <a:r>
            <a:rPr lang="en-US" dirty="0"/>
            <a:t>People often have multiple priorities, so services are coordinated to match their goals for recovery.</a:t>
          </a:r>
        </a:p>
      </dgm:t>
    </dgm:pt>
    <dgm:pt modelId="{AFF40FDF-682F-45E4-BCDB-AA49D473C398}" type="parTrans" cxnId="{50D37C92-A4C3-463D-A3A0-D934B0A6F763}">
      <dgm:prSet/>
      <dgm:spPr/>
      <dgm:t>
        <a:bodyPr/>
        <a:lstStyle/>
        <a:p>
          <a:endParaRPr lang="en-US"/>
        </a:p>
      </dgm:t>
    </dgm:pt>
    <dgm:pt modelId="{F7C5401F-A9AD-4215-AF3E-203D7C6D0502}" type="sibTrans" cxnId="{50D37C92-A4C3-463D-A3A0-D934B0A6F763}">
      <dgm:prSet/>
      <dgm:spPr/>
      <dgm:t>
        <a:bodyPr/>
        <a:lstStyle/>
        <a:p>
          <a:endParaRPr lang="en-US"/>
        </a:p>
      </dgm:t>
    </dgm:pt>
    <dgm:pt modelId="{4E627581-F769-49EF-9B06-3570BCF14BD9}">
      <dgm:prSet/>
      <dgm:spPr/>
      <dgm:t>
        <a:bodyPr/>
        <a:lstStyle/>
        <a:p>
          <a:pPr>
            <a:buFont typeface="Symbol" panose="05050102010706020507" pitchFamily="18" charset="2"/>
            <a:buChar char=""/>
          </a:pPr>
          <a:r>
            <a:rPr lang="en-US"/>
            <a:t>Healthcare providers help people navigate the health and social services support systems to ensure they become connected with community services they need (i.e., housing, food security, showers, finance, legal, education, dental, optometry). A written list of community resources and contact information is provided. </a:t>
          </a:r>
        </a:p>
      </dgm:t>
    </dgm:pt>
    <dgm:pt modelId="{D3ED188B-78CD-40CF-94A8-14CDB1F25011}" type="parTrans" cxnId="{9BFE3C71-7C63-44D6-BA10-6ED01C4F1356}">
      <dgm:prSet/>
      <dgm:spPr/>
      <dgm:t>
        <a:bodyPr/>
        <a:lstStyle/>
        <a:p>
          <a:endParaRPr lang="en-US"/>
        </a:p>
      </dgm:t>
    </dgm:pt>
    <dgm:pt modelId="{B32984DC-8CCE-4B55-A261-7388D248C44D}" type="sibTrans" cxnId="{9BFE3C71-7C63-44D6-BA10-6ED01C4F1356}">
      <dgm:prSet/>
      <dgm:spPr/>
      <dgm:t>
        <a:bodyPr/>
        <a:lstStyle/>
        <a:p>
          <a:endParaRPr lang="en-US"/>
        </a:p>
      </dgm:t>
    </dgm:pt>
    <dgm:pt modelId="{A50CCAB7-6EEB-4EA2-95F4-8AE48285BE1E}">
      <dgm:prSet/>
      <dgm:spPr/>
      <dgm:t>
        <a:bodyPr/>
        <a:lstStyle/>
        <a:p>
          <a:pPr>
            <a:buFont typeface="Symbol" panose="05050102010706020507" pitchFamily="18" charset="2"/>
            <a:buChar char=""/>
          </a:pPr>
          <a:r>
            <a:rPr lang="en-US"/>
            <a:t>People, family members and the larger care team know how to re-engage with services when needed.</a:t>
          </a:r>
        </a:p>
      </dgm:t>
    </dgm:pt>
    <dgm:pt modelId="{C69B7695-BF11-4F39-B23C-2893B4B3A718}" type="parTrans" cxnId="{94B9A442-0FFC-486C-AD21-78B92051B4A9}">
      <dgm:prSet/>
      <dgm:spPr/>
      <dgm:t>
        <a:bodyPr/>
        <a:lstStyle/>
        <a:p>
          <a:endParaRPr lang="en-US"/>
        </a:p>
      </dgm:t>
    </dgm:pt>
    <dgm:pt modelId="{130FF27F-3A7C-4CB9-9DBB-8AB8C89B9AFE}" type="sibTrans" cxnId="{94B9A442-0FFC-486C-AD21-78B92051B4A9}">
      <dgm:prSet/>
      <dgm:spPr/>
      <dgm:t>
        <a:bodyPr/>
        <a:lstStyle/>
        <a:p>
          <a:endParaRPr lang="en-US"/>
        </a:p>
      </dgm:t>
    </dgm:pt>
    <dgm:pt modelId="{F4CCF541-A434-4845-A318-B335BD202901}">
      <dgm:prSet/>
      <dgm:spPr/>
      <dgm:t>
        <a:bodyPr/>
        <a:lstStyle/>
        <a:p>
          <a:pPr>
            <a:buFont typeface="Symbol" panose="05050102010706020507" pitchFamily="18" charset="2"/>
            <a:buChar char=""/>
          </a:pPr>
          <a:r>
            <a:rPr lang="en-US" dirty="0"/>
            <a:t>The program invites people and family members to provide feedback on their service experience to foster continued program development and improvement.</a:t>
          </a:r>
        </a:p>
      </dgm:t>
    </dgm:pt>
    <dgm:pt modelId="{61CF204D-00DB-4C7D-A88C-31563F2BF853}" type="parTrans" cxnId="{A059A965-9EDF-4210-8CC3-A8C884FFEAD9}">
      <dgm:prSet/>
      <dgm:spPr/>
      <dgm:t>
        <a:bodyPr/>
        <a:lstStyle/>
        <a:p>
          <a:endParaRPr lang="en-US"/>
        </a:p>
      </dgm:t>
    </dgm:pt>
    <dgm:pt modelId="{3937E65F-F3AE-45EC-B393-1FFD28A192A1}" type="sibTrans" cxnId="{A059A965-9EDF-4210-8CC3-A8C884FFEAD9}">
      <dgm:prSet/>
      <dgm:spPr/>
      <dgm:t>
        <a:bodyPr/>
        <a:lstStyle/>
        <a:p>
          <a:endParaRPr lang="en-US"/>
        </a:p>
      </dgm:t>
    </dgm:pt>
    <dgm:pt modelId="{92775E90-F800-421F-8C8B-82B2D187C6F7}" type="pres">
      <dgm:prSet presAssocID="{03778EF0-AAD2-4CC8-9E09-E5AD43D07E21}" presName="vert0" presStyleCnt="0">
        <dgm:presLayoutVars>
          <dgm:dir/>
          <dgm:animOne val="branch"/>
          <dgm:animLvl val="lvl"/>
        </dgm:presLayoutVars>
      </dgm:prSet>
      <dgm:spPr/>
    </dgm:pt>
    <dgm:pt modelId="{6269FC90-2AE7-4290-8AE8-B3AE538ECC82}" type="pres">
      <dgm:prSet presAssocID="{7A679B7E-27F9-49E2-96C0-BC329ABE4D6E}" presName="thickLine" presStyleLbl="alignNode1" presStyleIdx="0" presStyleCnt="4"/>
      <dgm:spPr/>
    </dgm:pt>
    <dgm:pt modelId="{52712586-87D8-4FC2-8476-995725D5C37D}" type="pres">
      <dgm:prSet presAssocID="{7A679B7E-27F9-49E2-96C0-BC329ABE4D6E}" presName="horz1" presStyleCnt="0"/>
      <dgm:spPr/>
    </dgm:pt>
    <dgm:pt modelId="{93AD845D-0159-46CF-B267-F2A1E66EFF8B}" type="pres">
      <dgm:prSet presAssocID="{7A679B7E-27F9-49E2-96C0-BC329ABE4D6E}" presName="tx1" presStyleLbl="revTx" presStyleIdx="0" presStyleCnt="4"/>
      <dgm:spPr/>
    </dgm:pt>
    <dgm:pt modelId="{BE7E0F01-9FD1-44A6-8BB3-26B66DF0C2A6}" type="pres">
      <dgm:prSet presAssocID="{7A679B7E-27F9-49E2-96C0-BC329ABE4D6E}" presName="vert1" presStyleCnt="0"/>
      <dgm:spPr/>
    </dgm:pt>
    <dgm:pt modelId="{BFC1F6CD-BD1C-4E64-BD7A-4CC3887744F3}" type="pres">
      <dgm:prSet presAssocID="{4E627581-F769-49EF-9B06-3570BCF14BD9}" presName="thickLine" presStyleLbl="alignNode1" presStyleIdx="1" presStyleCnt="4"/>
      <dgm:spPr/>
    </dgm:pt>
    <dgm:pt modelId="{6DD58ABF-7F77-4B96-9F84-2580D3A0698A}" type="pres">
      <dgm:prSet presAssocID="{4E627581-F769-49EF-9B06-3570BCF14BD9}" presName="horz1" presStyleCnt="0"/>
      <dgm:spPr/>
    </dgm:pt>
    <dgm:pt modelId="{869C7C75-5754-4050-A04C-A30437CCB726}" type="pres">
      <dgm:prSet presAssocID="{4E627581-F769-49EF-9B06-3570BCF14BD9}" presName="tx1" presStyleLbl="revTx" presStyleIdx="1" presStyleCnt="4"/>
      <dgm:spPr/>
    </dgm:pt>
    <dgm:pt modelId="{EE58AEFF-FD6F-4EC9-9D41-4D48EC6A6F85}" type="pres">
      <dgm:prSet presAssocID="{4E627581-F769-49EF-9B06-3570BCF14BD9}" presName="vert1" presStyleCnt="0"/>
      <dgm:spPr/>
    </dgm:pt>
    <dgm:pt modelId="{940309EA-0769-4605-ADA1-54C6F6709A7B}" type="pres">
      <dgm:prSet presAssocID="{A50CCAB7-6EEB-4EA2-95F4-8AE48285BE1E}" presName="thickLine" presStyleLbl="alignNode1" presStyleIdx="2" presStyleCnt="4"/>
      <dgm:spPr/>
    </dgm:pt>
    <dgm:pt modelId="{42E53B94-2B7E-47AF-83D4-8742F1E116C2}" type="pres">
      <dgm:prSet presAssocID="{A50CCAB7-6EEB-4EA2-95F4-8AE48285BE1E}" presName="horz1" presStyleCnt="0"/>
      <dgm:spPr/>
    </dgm:pt>
    <dgm:pt modelId="{BD603B93-ACCD-4EE5-BF62-D2857F575C93}" type="pres">
      <dgm:prSet presAssocID="{A50CCAB7-6EEB-4EA2-95F4-8AE48285BE1E}" presName="tx1" presStyleLbl="revTx" presStyleIdx="2" presStyleCnt="4"/>
      <dgm:spPr/>
    </dgm:pt>
    <dgm:pt modelId="{30C7BC77-B915-4720-B9BC-6D0539B0CD60}" type="pres">
      <dgm:prSet presAssocID="{A50CCAB7-6EEB-4EA2-95F4-8AE48285BE1E}" presName="vert1" presStyleCnt="0"/>
      <dgm:spPr/>
    </dgm:pt>
    <dgm:pt modelId="{169173B5-B949-4616-9E89-99824F5AEA7C}" type="pres">
      <dgm:prSet presAssocID="{F4CCF541-A434-4845-A318-B335BD202901}" presName="thickLine" presStyleLbl="alignNode1" presStyleIdx="3" presStyleCnt="4"/>
      <dgm:spPr/>
    </dgm:pt>
    <dgm:pt modelId="{2C0ED981-ACB6-47FB-BDB8-C1B8BAED24D7}" type="pres">
      <dgm:prSet presAssocID="{F4CCF541-A434-4845-A318-B335BD202901}" presName="horz1" presStyleCnt="0"/>
      <dgm:spPr/>
    </dgm:pt>
    <dgm:pt modelId="{44AC6E5E-5E06-44F6-A70E-1060F3B43ACC}" type="pres">
      <dgm:prSet presAssocID="{F4CCF541-A434-4845-A318-B335BD202901}" presName="tx1" presStyleLbl="revTx" presStyleIdx="3" presStyleCnt="4"/>
      <dgm:spPr/>
    </dgm:pt>
    <dgm:pt modelId="{C4103F39-D179-4488-8D0E-7B0676EEB2D7}" type="pres">
      <dgm:prSet presAssocID="{F4CCF541-A434-4845-A318-B335BD202901}" presName="vert1" presStyleCnt="0"/>
      <dgm:spPr/>
    </dgm:pt>
  </dgm:ptLst>
  <dgm:cxnLst>
    <dgm:cxn modelId="{567F4912-E237-4D03-AC80-0FF1FBFA2F10}" type="presOf" srcId="{F4CCF541-A434-4845-A318-B335BD202901}" destId="{44AC6E5E-5E06-44F6-A70E-1060F3B43ACC}" srcOrd="0" destOrd="0" presId="urn:microsoft.com/office/officeart/2008/layout/LinedList"/>
    <dgm:cxn modelId="{94B9A442-0FFC-486C-AD21-78B92051B4A9}" srcId="{03778EF0-AAD2-4CC8-9E09-E5AD43D07E21}" destId="{A50CCAB7-6EEB-4EA2-95F4-8AE48285BE1E}" srcOrd="2" destOrd="0" parTransId="{C69B7695-BF11-4F39-B23C-2893B4B3A718}" sibTransId="{130FF27F-3A7C-4CB9-9DBB-8AB8C89B9AFE}"/>
    <dgm:cxn modelId="{A059A965-9EDF-4210-8CC3-A8C884FFEAD9}" srcId="{03778EF0-AAD2-4CC8-9E09-E5AD43D07E21}" destId="{F4CCF541-A434-4845-A318-B335BD202901}" srcOrd="3" destOrd="0" parTransId="{61CF204D-00DB-4C7D-A88C-31563F2BF853}" sibTransId="{3937E65F-F3AE-45EC-B393-1FFD28A192A1}"/>
    <dgm:cxn modelId="{9BFE3C71-7C63-44D6-BA10-6ED01C4F1356}" srcId="{03778EF0-AAD2-4CC8-9E09-E5AD43D07E21}" destId="{4E627581-F769-49EF-9B06-3570BCF14BD9}" srcOrd="1" destOrd="0" parTransId="{D3ED188B-78CD-40CF-94A8-14CDB1F25011}" sibTransId="{B32984DC-8CCE-4B55-A261-7388D248C44D}"/>
    <dgm:cxn modelId="{50D37C92-A4C3-463D-A3A0-D934B0A6F763}" srcId="{03778EF0-AAD2-4CC8-9E09-E5AD43D07E21}" destId="{7A679B7E-27F9-49E2-96C0-BC329ABE4D6E}" srcOrd="0" destOrd="0" parTransId="{AFF40FDF-682F-45E4-BCDB-AA49D473C398}" sibTransId="{F7C5401F-A9AD-4215-AF3E-203D7C6D0502}"/>
    <dgm:cxn modelId="{463CC3B2-542A-47C8-B2F3-6A479CA39A79}" type="presOf" srcId="{7A679B7E-27F9-49E2-96C0-BC329ABE4D6E}" destId="{93AD845D-0159-46CF-B267-F2A1E66EFF8B}" srcOrd="0" destOrd="0" presId="urn:microsoft.com/office/officeart/2008/layout/LinedList"/>
    <dgm:cxn modelId="{940FDBCD-7479-4907-AEA7-D38D97CB28ED}" type="presOf" srcId="{03778EF0-AAD2-4CC8-9E09-E5AD43D07E21}" destId="{92775E90-F800-421F-8C8B-82B2D187C6F7}" srcOrd="0" destOrd="0" presId="urn:microsoft.com/office/officeart/2008/layout/LinedList"/>
    <dgm:cxn modelId="{564CBAD4-D219-48F7-B665-06FC0F42896A}" type="presOf" srcId="{4E627581-F769-49EF-9B06-3570BCF14BD9}" destId="{869C7C75-5754-4050-A04C-A30437CCB726}" srcOrd="0" destOrd="0" presId="urn:microsoft.com/office/officeart/2008/layout/LinedList"/>
    <dgm:cxn modelId="{2B8E0AE7-D6A6-4E6C-AAEF-7CD57875682F}" type="presOf" srcId="{A50CCAB7-6EEB-4EA2-95F4-8AE48285BE1E}" destId="{BD603B93-ACCD-4EE5-BF62-D2857F575C93}" srcOrd="0" destOrd="0" presId="urn:microsoft.com/office/officeart/2008/layout/LinedList"/>
    <dgm:cxn modelId="{5BF2E8F3-DBD1-489C-B297-53BE1B30251B}" type="presParOf" srcId="{92775E90-F800-421F-8C8B-82B2D187C6F7}" destId="{6269FC90-2AE7-4290-8AE8-B3AE538ECC82}" srcOrd="0" destOrd="0" presId="urn:microsoft.com/office/officeart/2008/layout/LinedList"/>
    <dgm:cxn modelId="{CCF9EB8B-772D-41DC-AA0B-058364E59377}" type="presParOf" srcId="{92775E90-F800-421F-8C8B-82B2D187C6F7}" destId="{52712586-87D8-4FC2-8476-995725D5C37D}" srcOrd="1" destOrd="0" presId="urn:microsoft.com/office/officeart/2008/layout/LinedList"/>
    <dgm:cxn modelId="{E21946F0-5685-4899-B17C-3C003B1593FA}" type="presParOf" srcId="{52712586-87D8-4FC2-8476-995725D5C37D}" destId="{93AD845D-0159-46CF-B267-F2A1E66EFF8B}" srcOrd="0" destOrd="0" presId="urn:microsoft.com/office/officeart/2008/layout/LinedList"/>
    <dgm:cxn modelId="{F9FD78A5-1746-4C6B-9C20-58762EFC47F5}" type="presParOf" srcId="{52712586-87D8-4FC2-8476-995725D5C37D}" destId="{BE7E0F01-9FD1-44A6-8BB3-26B66DF0C2A6}" srcOrd="1" destOrd="0" presId="urn:microsoft.com/office/officeart/2008/layout/LinedList"/>
    <dgm:cxn modelId="{917150C4-3B2D-48BF-8181-CCBC4E580866}" type="presParOf" srcId="{92775E90-F800-421F-8C8B-82B2D187C6F7}" destId="{BFC1F6CD-BD1C-4E64-BD7A-4CC3887744F3}" srcOrd="2" destOrd="0" presId="urn:microsoft.com/office/officeart/2008/layout/LinedList"/>
    <dgm:cxn modelId="{1C22E52F-7557-4231-AA58-7BCA3891377E}" type="presParOf" srcId="{92775E90-F800-421F-8C8B-82B2D187C6F7}" destId="{6DD58ABF-7F77-4B96-9F84-2580D3A0698A}" srcOrd="3" destOrd="0" presId="urn:microsoft.com/office/officeart/2008/layout/LinedList"/>
    <dgm:cxn modelId="{84CF9751-87CD-4784-AAC2-8D51FBEBC995}" type="presParOf" srcId="{6DD58ABF-7F77-4B96-9F84-2580D3A0698A}" destId="{869C7C75-5754-4050-A04C-A30437CCB726}" srcOrd="0" destOrd="0" presId="urn:microsoft.com/office/officeart/2008/layout/LinedList"/>
    <dgm:cxn modelId="{FC1FDB4B-3248-4F88-97DF-C4D18057B8C3}" type="presParOf" srcId="{6DD58ABF-7F77-4B96-9F84-2580D3A0698A}" destId="{EE58AEFF-FD6F-4EC9-9D41-4D48EC6A6F85}" srcOrd="1" destOrd="0" presId="urn:microsoft.com/office/officeart/2008/layout/LinedList"/>
    <dgm:cxn modelId="{182CFDEC-345E-4B2E-AC68-9ED352E3700A}" type="presParOf" srcId="{92775E90-F800-421F-8C8B-82B2D187C6F7}" destId="{940309EA-0769-4605-ADA1-54C6F6709A7B}" srcOrd="4" destOrd="0" presId="urn:microsoft.com/office/officeart/2008/layout/LinedList"/>
    <dgm:cxn modelId="{AA4B64ED-14E1-4808-BA7D-028D6847F821}" type="presParOf" srcId="{92775E90-F800-421F-8C8B-82B2D187C6F7}" destId="{42E53B94-2B7E-47AF-83D4-8742F1E116C2}" srcOrd="5" destOrd="0" presId="urn:microsoft.com/office/officeart/2008/layout/LinedList"/>
    <dgm:cxn modelId="{82C47D74-AB0E-4B9D-BE18-9FD9F988ACC8}" type="presParOf" srcId="{42E53B94-2B7E-47AF-83D4-8742F1E116C2}" destId="{BD603B93-ACCD-4EE5-BF62-D2857F575C93}" srcOrd="0" destOrd="0" presId="urn:microsoft.com/office/officeart/2008/layout/LinedList"/>
    <dgm:cxn modelId="{C5CA74D0-59EF-4B7D-A80B-ECB6F17899BC}" type="presParOf" srcId="{42E53B94-2B7E-47AF-83D4-8742F1E116C2}" destId="{30C7BC77-B915-4720-B9BC-6D0539B0CD60}" srcOrd="1" destOrd="0" presId="urn:microsoft.com/office/officeart/2008/layout/LinedList"/>
    <dgm:cxn modelId="{5363F933-F947-413B-A5C8-DABC8120B29D}" type="presParOf" srcId="{92775E90-F800-421F-8C8B-82B2D187C6F7}" destId="{169173B5-B949-4616-9E89-99824F5AEA7C}" srcOrd="6" destOrd="0" presId="urn:microsoft.com/office/officeart/2008/layout/LinedList"/>
    <dgm:cxn modelId="{D51B4ECE-21D1-4C2B-889E-0822EAFE193D}" type="presParOf" srcId="{92775E90-F800-421F-8C8B-82B2D187C6F7}" destId="{2C0ED981-ACB6-47FB-BDB8-C1B8BAED24D7}" srcOrd="7" destOrd="0" presId="urn:microsoft.com/office/officeart/2008/layout/LinedList"/>
    <dgm:cxn modelId="{52655421-E9FE-4E16-90B3-71E28D0CDCD7}" type="presParOf" srcId="{2C0ED981-ACB6-47FB-BDB8-C1B8BAED24D7}" destId="{44AC6E5E-5E06-44F6-A70E-1060F3B43ACC}" srcOrd="0" destOrd="0" presId="urn:microsoft.com/office/officeart/2008/layout/LinedList"/>
    <dgm:cxn modelId="{B5002B23-9284-4CE9-B699-398246CFC7ED}" type="presParOf" srcId="{2C0ED981-ACB6-47FB-BDB8-C1B8BAED24D7}" destId="{C4103F39-D179-4488-8D0E-7B0676EEB2D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2395D7-DFE6-4356-987D-38FE05D05B1C}"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F324DC9F-268B-4220-B3CC-1866362A59D6}">
      <dgm:prSet phldrT="[Text]"/>
      <dgm:spPr/>
      <dgm:t>
        <a:bodyPr/>
        <a:lstStyle/>
        <a:p>
          <a:pPr>
            <a:buFont typeface="Symbol" panose="05050102010706020507" pitchFamily="18" charset="2"/>
            <a:buChar char=""/>
          </a:pPr>
          <a:r>
            <a:rPr lang="en-US"/>
            <a:t>The program is connected to and collaborates with local partner agencies offering community-based health and social services.</a:t>
          </a:r>
        </a:p>
      </dgm:t>
    </dgm:pt>
    <dgm:pt modelId="{10DED5E5-1E55-44F5-8013-3C119AE95171}" type="parTrans" cxnId="{9DC2220A-5F86-4E8E-B836-A46ED3F2C6EC}">
      <dgm:prSet/>
      <dgm:spPr/>
      <dgm:t>
        <a:bodyPr/>
        <a:lstStyle/>
        <a:p>
          <a:endParaRPr lang="en-US"/>
        </a:p>
      </dgm:t>
    </dgm:pt>
    <dgm:pt modelId="{93325BF3-5CDA-4E90-BC79-865B15FD275B}" type="sibTrans" cxnId="{9DC2220A-5F86-4E8E-B836-A46ED3F2C6EC}">
      <dgm:prSet/>
      <dgm:spPr/>
      <dgm:t>
        <a:bodyPr/>
        <a:lstStyle/>
        <a:p>
          <a:endParaRPr lang="en-US"/>
        </a:p>
      </dgm:t>
    </dgm:pt>
    <dgm:pt modelId="{F541CD39-4213-4F06-BF4E-97B63653BA7D}">
      <dgm:prSet/>
      <dgm:spPr/>
      <dgm:t>
        <a:bodyPr/>
        <a:lstStyle/>
        <a:p>
          <a:pPr>
            <a:buFont typeface="Symbol" panose="05050102010706020507" pitchFamily="18" charset="2"/>
            <a:buChar char=""/>
          </a:pPr>
          <a:r>
            <a:rPr lang="en-US" dirty="0"/>
            <a:t>Addiction or mental health staff promptly consult a collaborative program partner when requested.</a:t>
          </a:r>
        </a:p>
      </dgm:t>
    </dgm:pt>
    <dgm:pt modelId="{5998B9DD-A6F7-4A23-A540-562FD4CB38CE}" type="parTrans" cxnId="{87B6A058-8CDB-4AFA-B789-1C4D1D65FF3D}">
      <dgm:prSet/>
      <dgm:spPr/>
      <dgm:t>
        <a:bodyPr/>
        <a:lstStyle/>
        <a:p>
          <a:endParaRPr lang="en-US"/>
        </a:p>
      </dgm:t>
    </dgm:pt>
    <dgm:pt modelId="{49D3C3F2-0946-4972-AE86-6DEE53EF2227}" type="sibTrans" cxnId="{87B6A058-8CDB-4AFA-B789-1C4D1D65FF3D}">
      <dgm:prSet/>
      <dgm:spPr/>
      <dgm:t>
        <a:bodyPr/>
        <a:lstStyle/>
        <a:p>
          <a:endParaRPr lang="en-US"/>
        </a:p>
      </dgm:t>
    </dgm:pt>
    <dgm:pt modelId="{C62C0E2F-E44F-4DF0-A63E-ED1E4EA691C3}">
      <dgm:prSet/>
      <dgm:spPr/>
      <dgm:t>
        <a:bodyPr/>
        <a:lstStyle/>
        <a:p>
          <a:pPr>
            <a:buFont typeface="Symbol" panose="05050102010706020507" pitchFamily="18" charset="2"/>
            <a:buChar char=""/>
          </a:pPr>
          <a:r>
            <a:rPr lang="en-US" dirty="0"/>
            <a:t>Healthcare providers participate in scheduled addiction and mental health services interagency care coordination meetings to address the complex needs of people and their families.</a:t>
          </a:r>
        </a:p>
      </dgm:t>
    </dgm:pt>
    <dgm:pt modelId="{2C18870C-A30E-4089-8EC3-6C12C3A089E8}" type="parTrans" cxnId="{AE4E4BFD-B336-4634-82DC-F0B68AC8F9F9}">
      <dgm:prSet/>
      <dgm:spPr/>
      <dgm:t>
        <a:bodyPr/>
        <a:lstStyle/>
        <a:p>
          <a:endParaRPr lang="en-US"/>
        </a:p>
      </dgm:t>
    </dgm:pt>
    <dgm:pt modelId="{1450C439-3BB9-4349-B129-9DFED2779765}" type="sibTrans" cxnId="{AE4E4BFD-B336-4634-82DC-F0B68AC8F9F9}">
      <dgm:prSet/>
      <dgm:spPr/>
      <dgm:t>
        <a:bodyPr/>
        <a:lstStyle/>
        <a:p>
          <a:endParaRPr lang="en-US"/>
        </a:p>
      </dgm:t>
    </dgm:pt>
    <dgm:pt modelId="{BB1CBDBF-36A7-4322-9ACA-A04B91D8B35C}" type="pres">
      <dgm:prSet presAssocID="{9C2395D7-DFE6-4356-987D-38FE05D05B1C}" presName="vert0" presStyleCnt="0">
        <dgm:presLayoutVars>
          <dgm:dir/>
          <dgm:animOne val="branch"/>
          <dgm:animLvl val="lvl"/>
        </dgm:presLayoutVars>
      </dgm:prSet>
      <dgm:spPr/>
    </dgm:pt>
    <dgm:pt modelId="{F7F83F9C-A757-4061-8BF8-81B3EA1A87B4}" type="pres">
      <dgm:prSet presAssocID="{F324DC9F-268B-4220-B3CC-1866362A59D6}" presName="thickLine" presStyleLbl="alignNode1" presStyleIdx="0" presStyleCnt="3"/>
      <dgm:spPr/>
    </dgm:pt>
    <dgm:pt modelId="{DFB233AE-E226-4868-B72F-BB2AFDA03692}" type="pres">
      <dgm:prSet presAssocID="{F324DC9F-268B-4220-B3CC-1866362A59D6}" presName="horz1" presStyleCnt="0"/>
      <dgm:spPr/>
    </dgm:pt>
    <dgm:pt modelId="{A12757D6-DF8C-4702-A80A-A6B600043F40}" type="pres">
      <dgm:prSet presAssocID="{F324DC9F-268B-4220-B3CC-1866362A59D6}" presName="tx1" presStyleLbl="revTx" presStyleIdx="0" presStyleCnt="3"/>
      <dgm:spPr/>
    </dgm:pt>
    <dgm:pt modelId="{48072162-6BC9-46F3-BD91-C0748C4EB8FE}" type="pres">
      <dgm:prSet presAssocID="{F324DC9F-268B-4220-B3CC-1866362A59D6}" presName="vert1" presStyleCnt="0"/>
      <dgm:spPr/>
    </dgm:pt>
    <dgm:pt modelId="{3751F594-2D28-404E-8363-04D541212134}" type="pres">
      <dgm:prSet presAssocID="{F541CD39-4213-4F06-BF4E-97B63653BA7D}" presName="thickLine" presStyleLbl="alignNode1" presStyleIdx="1" presStyleCnt="3"/>
      <dgm:spPr/>
    </dgm:pt>
    <dgm:pt modelId="{603FD488-9848-4FC1-860C-FF7F3287A31C}" type="pres">
      <dgm:prSet presAssocID="{F541CD39-4213-4F06-BF4E-97B63653BA7D}" presName="horz1" presStyleCnt="0"/>
      <dgm:spPr/>
    </dgm:pt>
    <dgm:pt modelId="{66F874C9-2CAA-499B-BA42-FB8AF4A0427F}" type="pres">
      <dgm:prSet presAssocID="{F541CD39-4213-4F06-BF4E-97B63653BA7D}" presName="tx1" presStyleLbl="revTx" presStyleIdx="1" presStyleCnt="3"/>
      <dgm:spPr/>
    </dgm:pt>
    <dgm:pt modelId="{1F94E7E7-4026-43AA-A3E6-D340119C3A60}" type="pres">
      <dgm:prSet presAssocID="{F541CD39-4213-4F06-BF4E-97B63653BA7D}" presName="vert1" presStyleCnt="0"/>
      <dgm:spPr/>
    </dgm:pt>
    <dgm:pt modelId="{71DD4582-0D3A-4AED-B55A-C72C621EBF82}" type="pres">
      <dgm:prSet presAssocID="{C62C0E2F-E44F-4DF0-A63E-ED1E4EA691C3}" presName="thickLine" presStyleLbl="alignNode1" presStyleIdx="2" presStyleCnt="3"/>
      <dgm:spPr/>
    </dgm:pt>
    <dgm:pt modelId="{E4AF4896-0DA1-46EB-88A6-7DF26615CE8C}" type="pres">
      <dgm:prSet presAssocID="{C62C0E2F-E44F-4DF0-A63E-ED1E4EA691C3}" presName="horz1" presStyleCnt="0"/>
      <dgm:spPr/>
    </dgm:pt>
    <dgm:pt modelId="{2DC0D6AE-DF8D-4837-824B-D3083389CE57}" type="pres">
      <dgm:prSet presAssocID="{C62C0E2F-E44F-4DF0-A63E-ED1E4EA691C3}" presName="tx1" presStyleLbl="revTx" presStyleIdx="2" presStyleCnt="3"/>
      <dgm:spPr/>
    </dgm:pt>
    <dgm:pt modelId="{8D11737B-1C3B-4F2D-8283-4E09B0F5A883}" type="pres">
      <dgm:prSet presAssocID="{C62C0E2F-E44F-4DF0-A63E-ED1E4EA691C3}" presName="vert1" presStyleCnt="0"/>
      <dgm:spPr/>
    </dgm:pt>
  </dgm:ptLst>
  <dgm:cxnLst>
    <dgm:cxn modelId="{E6F65103-C1E4-4409-A289-28B675A9F52A}" type="presOf" srcId="{9C2395D7-DFE6-4356-987D-38FE05D05B1C}" destId="{BB1CBDBF-36A7-4322-9ACA-A04B91D8B35C}" srcOrd="0" destOrd="0" presId="urn:microsoft.com/office/officeart/2008/layout/LinedList"/>
    <dgm:cxn modelId="{9DC2220A-5F86-4E8E-B836-A46ED3F2C6EC}" srcId="{9C2395D7-DFE6-4356-987D-38FE05D05B1C}" destId="{F324DC9F-268B-4220-B3CC-1866362A59D6}" srcOrd="0" destOrd="0" parTransId="{10DED5E5-1E55-44F5-8013-3C119AE95171}" sibTransId="{93325BF3-5CDA-4E90-BC79-865B15FD275B}"/>
    <dgm:cxn modelId="{796FF427-7B63-4A46-9E6A-6EEF5325C7B8}" type="presOf" srcId="{F541CD39-4213-4F06-BF4E-97B63653BA7D}" destId="{66F874C9-2CAA-499B-BA42-FB8AF4A0427F}" srcOrd="0" destOrd="0" presId="urn:microsoft.com/office/officeart/2008/layout/LinedList"/>
    <dgm:cxn modelId="{87B6A058-8CDB-4AFA-B789-1C4D1D65FF3D}" srcId="{9C2395D7-DFE6-4356-987D-38FE05D05B1C}" destId="{F541CD39-4213-4F06-BF4E-97B63653BA7D}" srcOrd="1" destOrd="0" parTransId="{5998B9DD-A6F7-4A23-A540-562FD4CB38CE}" sibTransId="{49D3C3F2-0946-4972-AE86-6DEE53EF2227}"/>
    <dgm:cxn modelId="{8EEC5D69-1AF4-4E39-96BC-8F3B94CAE4AC}" type="presOf" srcId="{F324DC9F-268B-4220-B3CC-1866362A59D6}" destId="{A12757D6-DF8C-4702-A80A-A6B600043F40}" srcOrd="0" destOrd="0" presId="urn:microsoft.com/office/officeart/2008/layout/LinedList"/>
    <dgm:cxn modelId="{B94C7AEC-F2EC-4D1C-BC54-384301F56CE8}" type="presOf" srcId="{C62C0E2F-E44F-4DF0-A63E-ED1E4EA691C3}" destId="{2DC0D6AE-DF8D-4837-824B-D3083389CE57}" srcOrd="0" destOrd="0" presId="urn:microsoft.com/office/officeart/2008/layout/LinedList"/>
    <dgm:cxn modelId="{AE4E4BFD-B336-4634-82DC-F0B68AC8F9F9}" srcId="{9C2395D7-DFE6-4356-987D-38FE05D05B1C}" destId="{C62C0E2F-E44F-4DF0-A63E-ED1E4EA691C3}" srcOrd="2" destOrd="0" parTransId="{2C18870C-A30E-4089-8EC3-6C12C3A089E8}" sibTransId="{1450C439-3BB9-4349-B129-9DFED2779765}"/>
    <dgm:cxn modelId="{9742E424-5CC8-4FF4-BDAF-221816DD3604}" type="presParOf" srcId="{BB1CBDBF-36A7-4322-9ACA-A04B91D8B35C}" destId="{F7F83F9C-A757-4061-8BF8-81B3EA1A87B4}" srcOrd="0" destOrd="0" presId="urn:microsoft.com/office/officeart/2008/layout/LinedList"/>
    <dgm:cxn modelId="{CD14551B-AFBA-4471-9C08-7D7D519E6377}" type="presParOf" srcId="{BB1CBDBF-36A7-4322-9ACA-A04B91D8B35C}" destId="{DFB233AE-E226-4868-B72F-BB2AFDA03692}" srcOrd="1" destOrd="0" presId="urn:microsoft.com/office/officeart/2008/layout/LinedList"/>
    <dgm:cxn modelId="{B43D0358-F13B-4037-96E2-6FCF58708123}" type="presParOf" srcId="{DFB233AE-E226-4868-B72F-BB2AFDA03692}" destId="{A12757D6-DF8C-4702-A80A-A6B600043F40}" srcOrd="0" destOrd="0" presId="urn:microsoft.com/office/officeart/2008/layout/LinedList"/>
    <dgm:cxn modelId="{2DB7970A-C24B-4084-A9FB-AD335A1D0815}" type="presParOf" srcId="{DFB233AE-E226-4868-B72F-BB2AFDA03692}" destId="{48072162-6BC9-46F3-BD91-C0748C4EB8FE}" srcOrd="1" destOrd="0" presId="urn:microsoft.com/office/officeart/2008/layout/LinedList"/>
    <dgm:cxn modelId="{1430A52C-1321-45D8-81DD-C006D03CD128}" type="presParOf" srcId="{BB1CBDBF-36A7-4322-9ACA-A04B91D8B35C}" destId="{3751F594-2D28-404E-8363-04D541212134}" srcOrd="2" destOrd="0" presId="urn:microsoft.com/office/officeart/2008/layout/LinedList"/>
    <dgm:cxn modelId="{387EBAA8-7AED-4FE6-865B-2C4CA51452F5}" type="presParOf" srcId="{BB1CBDBF-36A7-4322-9ACA-A04B91D8B35C}" destId="{603FD488-9848-4FC1-860C-FF7F3287A31C}" srcOrd="3" destOrd="0" presId="urn:microsoft.com/office/officeart/2008/layout/LinedList"/>
    <dgm:cxn modelId="{A56582F6-5580-4AF3-AD8B-ADB51EE05D9C}" type="presParOf" srcId="{603FD488-9848-4FC1-860C-FF7F3287A31C}" destId="{66F874C9-2CAA-499B-BA42-FB8AF4A0427F}" srcOrd="0" destOrd="0" presId="urn:microsoft.com/office/officeart/2008/layout/LinedList"/>
    <dgm:cxn modelId="{B68CBF46-C701-404D-ADF4-034D7694F3E5}" type="presParOf" srcId="{603FD488-9848-4FC1-860C-FF7F3287A31C}" destId="{1F94E7E7-4026-43AA-A3E6-D340119C3A60}" srcOrd="1" destOrd="0" presId="urn:microsoft.com/office/officeart/2008/layout/LinedList"/>
    <dgm:cxn modelId="{22C7D824-12AD-4CBE-B363-9203F8081A06}" type="presParOf" srcId="{BB1CBDBF-36A7-4322-9ACA-A04B91D8B35C}" destId="{71DD4582-0D3A-4AED-B55A-C72C621EBF82}" srcOrd="4" destOrd="0" presId="urn:microsoft.com/office/officeart/2008/layout/LinedList"/>
    <dgm:cxn modelId="{2A9A6C6D-46B6-40B0-B501-0E5F40FC7395}" type="presParOf" srcId="{BB1CBDBF-36A7-4322-9ACA-A04B91D8B35C}" destId="{E4AF4896-0DA1-46EB-88A6-7DF26615CE8C}" srcOrd="5" destOrd="0" presId="urn:microsoft.com/office/officeart/2008/layout/LinedList"/>
    <dgm:cxn modelId="{FFC52ABF-4A95-4A78-BD95-912A5C06CA61}" type="presParOf" srcId="{E4AF4896-0DA1-46EB-88A6-7DF26615CE8C}" destId="{2DC0D6AE-DF8D-4837-824B-D3083389CE57}" srcOrd="0" destOrd="0" presId="urn:microsoft.com/office/officeart/2008/layout/LinedList"/>
    <dgm:cxn modelId="{0DA3A8D8-5B55-47A8-8037-2FEB75BA2086}" type="presParOf" srcId="{E4AF4896-0DA1-46EB-88A6-7DF26615CE8C}" destId="{8D11737B-1C3B-4F2D-8283-4E09B0F5A88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A47683-243F-468F-94E1-E2CC711AB7F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C5014DD-7257-4A86-A1A0-C58F80FF6BF5}">
      <dgm:prSet phldrT="[Text]"/>
      <dgm:spPr/>
      <dgm:t>
        <a:bodyPr/>
        <a:lstStyle/>
        <a:p>
          <a:pPr>
            <a:buFont typeface="Symbol" panose="05050102010706020507" pitchFamily="18" charset="2"/>
            <a:buChar char=""/>
          </a:pPr>
          <a:r>
            <a:rPr lang="en-US" dirty="0"/>
            <a:t>Specific recovery-oriented concurrent disorder competencies for all staff are included in position descriptions.</a:t>
          </a:r>
        </a:p>
      </dgm:t>
    </dgm:pt>
    <dgm:pt modelId="{784CCF3B-2B77-4249-B4B0-9E645B6BD8E4}" type="parTrans" cxnId="{6013B7EA-65AC-440D-974B-BB9CEE381A7F}">
      <dgm:prSet/>
      <dgm:spPr/>
      <dgm:t>
        <a:bodyPr/>
        <a:lstStyle/>
        <a:p>
          <a:endParaRPr lang="en-US"/>
        </a:p>
      </dgm:t>
    </dgm:pt>
    <dgm:pt modelId="{B9EACE91-F109-4E20-A48B-A2C06503739D}" type="sibTrans" cxnId="{6013B7EA-65AC-440D-974B-BB9CEE381A7F}">
      <dgm:prSet/>
      <dgm:spPr/>
      <dgm:t>
        <a:bodyPr/>
        <a:lstStyle/>
        <a:p>
          <a:endParaRPr lang="en-US"/>
        </a:p>
      </dgm:t>
    </dgm:pt>
    <dgm:pt modelId="{00FA6619-F5A6-419F-87B8-F5A31B429ABB}">
      <dgm:prSet/>
      <dgm:spPr/>
      <dgm:t>
        <a:bodyPr/>
        <a:lstStyle/>
        <a:p>
          <a:pPr>
            <a:buFont typeface="Symbol" panose="05050102010706020507" pitchFamily="18" charset="2"/>
            <a:buChar char=""/>
          </a:pPr>
          <a:r>
            <a:rPr lang="en-US" dirty="0"/>
            <a:t>The program has and implements its written scope of practice for concurrent disorder competency for all healthcare providers based on their position within the program and professional designation, if any. This may be done through local procedures, supervision, group and individual learning activities) for all staff working in and leading the program.</a:t>
          </a:r>
        </a:p>
      </dgm:t>
    </dgm:pt>
    <dgm:pt modelId="{7634211D-A67A-466E-A437-66B164D29178}" type="parTrans" cxnId="{A37F80ED-26EE-4D92-A09A-15447718A399}">
      <dgm:prSet/>
      <dgm:spPr/>
      <dgm:t>
        <a:bodyPr/>
        <a:lstStyle/>
        <a:p>
          <a:endParaRPr lang="en-US"/>
        </a:p>
      </dgm:t>
    </dgm:pt>
    <dgm:pt modelId="{3E183C75-6B47-4B9C-B6DE-1C17F14F613F}" type="sibTrans" cxnId="{A37F80ED-26EE-4D92-A09A-15447718A399}">
      <dgm:prSet/>
      <dgm:spPr/>
      <dgm:t>
        <a:bodyPr/>
        <a:lstStyle/>
        <a:p>
          <a:endParaRPr lang="en-US"/>
        </a:p>
      </dgm:t>
    </dgm:pt>
    <dgm:pt modelId="{B96EED90-6F30-4A36-9FE0-17839A51BDD7}">
      <dgm:prSet/>
      <dgm:spPr/>
      <dgm:t>
        <a:bodyPr/>
        <a:lstStyle/>
        <a:p>
          <a:pPr>
            <a:buFont typeface="Symbol" panose="05050102010706020507" pitchFamily="18" charset="2"/>
            <a:buChar char=""/>
          </a:pPr>
          <a:r>
            <a:rPr lang="en-US" dirty="0"/>
            <a:t>Administrative and clinical supervisors use their knowledge and skills to help staff become more welcoming, recovery-oriented, and concurrent capable.</a:t>
          </a:r>
        </a:p>
      </dgm:t>
    </dgm:pt>
    <dgm:pt modelId="{7FDA7BDB-65EF-4C5E-9671-FD0E34A75655}" type="parTrans" cxnId="{24F298D2-9474-459E-8B9E-B9AE88CBDA54}">
      <dgm:prSet/>
      <dgm:spPr/>
      <dgm:t>
        <a:bodyPr/>
        <a:lstStyle/>
        <a:p>
          <a:endParaRPr lang="en-US"/>
        </a:p>
      </dgm:t>
    </dgm:pt>
    <dgm:pt modelId="{39455E71-4206-4CD3-8061-E581ADB391CC}" type="sibTrans" cxnId="{24F298D2-9474-459E-8B9E-B9AE88CBDA54}">
      <dgm:prSet/>
      <dgm:spPr/>
      <dgm:t>
        <a:bodyPr/>
        <a:lstStyle/>
        <a:p>
          <a:endParaRPr lang="en-US"/>
        </a:p>
      </dgm:t>
    </dgm:pt>
    <dgm:pt modelId="{537D5F84-473A-4399-831B-116A62E4CDAA}" type="pres">
      <dgm:prSet presAssocID="{47A47683-243F-468F-94E1-E2CC711AB7FE}" presName="vert0" presStyleCnt="0">
        <dgm:presLayoutVars>
          <dgm:dir/>
          <dgm:animOne val="branch"/>
          <dgm:animLvl val="lvl"/>
        </dgm:presLayoutVars>
      </dgm:prSet>
      <dgm:spPr/>
    </dgm:pt>
    <dgm:pt modelId="{03E40554-7AF3-4A7D-B428-5E6F8B9E9060}" type="pres">
      <dgm:prSet presAssocID="{BC5014DD-7257-4A86-A1A0-C58F80FF6BF5}" presName="thickLine" presStyleLbl="alignNode1" presStyleIdx="0" presStyleCnt="3"/>
      <dgm:spPr/>
    </dgm:pt>
    <dgm:pt modelId="{001AAE4A-772D-42CA-ACFA-29DFFCC644F4}" type="pres">
      <dgm:prSet presAssocID="{BC5014DD-7257-4A86-A1A0-C58F80FF6BF5}" presName="horz1" presStyleCnt="0"/>
      <dgm:spPr/>
    </dgm:pt>
    <dgm:pt modelId="{2D095275-268B-4B5B-801C-472DE4391A50}" type="pres">
      <dgm:prSet presAssocID="{BC5014DD-7257-4A86-A1A0-C58F80FF6BF5}" presName="tx1" presStyleLbl="revTx" presStyleIdx="0" presStyleCnt="3" custLinFactNeighborY="10122"/>
      <dgm:spPr/>
    </dgm:pt>
    <dgm:pt modelId="{82105A79-13B1-440E-ACF2-104CD26AA3F8}" type="pres">
      <dgm:prSet presAssocID="{BC5014DD-7257-4A86-A1A0-C58F80FF6BF5}" presName="vert1" presStyleCnt="0"/>
      <dgm:spPr/>
    </dgm:pt>
    <dgm:pt modelId="{EB5E6CA9-017B-4910-B0C0-788EF5590984}" type="pres">
      <dgm:prSet presAssocID="{00FA6619-F5A6-419F-87B8-F5A31B429ABB}" presName="thickLine" presStyleLbl="alignNode1" presStyleIdx="1" presStyleCnt="3" custLinFactNeighborY="-17177"/>
      <dgm:spPr/>
    </dgm:pt>
    <dgm:pt modelId="{58DEC998-7F13-414C-9781-9F0456AF613A}" type="pres">
      <dgm:prSet presAssocID="{00FA6619-F5A6-419F-87B8-F5A31B429ABB}" presName="horz1" presStyleCnt="0"/>
      <dgm:spPr/>
    </dgm:pt>
    <dgm:pt modelId="{8B0173B1-074E-4362-A731-3509AE04F9B4}" type="pres">
      <dgm:prSet presAssocID="{00FA6619-F5A6-419F-87B8-F5A31B429ABB}" presName="tx1" presStyleLbl="revTx" presStyleIdx="1" presStyleCnt="3" custLinFactNeighborY="-11717"/>
      <dgm:spPr/>
    </dgm:pt>
    <dgm:pt modelId="{19854356-C75A-4F4C-B10E-7BD8DB07E379}" type="pres">
      <dgm:prSet presAssocID="{00FA6619-F5A6-419F-87B8-F5A31B429ABB}" presName="vert1" presStyleCnt="0"/>
      <dgm:spPr/>
    </dgm:pt>
    <dgm:pt modelId="{AA3F1FF9-625C-442D-ABF5-CF8A742A2CEB}" type="pres">
      <dgm:prSet presAssocID="{B96EED90-6F30-4A36-9FE0-17839A51BDD7}" presName="thickLine" presStyleLbl="alignNode1" presStyleIdx="2" presStyleCnt="3"/>
      <dgm:spPr/>
    </dgm:pt>
    <dgm:pt modelId="{19DEC9FC-BA5A-4320-B8FE-D6094E254A30}" type="pres">
      <dgm:prSet presAssocID="{B96EED90-6F30-4A36-9FE0-17839A51BDD7}" presName="horz1" presStyleCnt="0"/>
      <dgm:spPr/>
    </dgm:pt>
    <dgm:pt modelId="{D4A6A1C8-5858-44FA-B4C0-30AEA5DF8DFB}" type="pres">
      <dgm:prSet presAssocID="{B96EED90-6F30-4A36-9FE0-17839A51BDD7}" presName="tx1" presStyleLbl="revTx" presStyleIdx="2" presStyleCnt="3" custLinFactNeighborY="5607"/>
      <dgm:spPr/>
    </dgm:pt>
    <dgm:pt modelId="{ED07A3A4-D522-45D2-912A-08114D32E765}" type="pres">
      <dgm:prSet presAssocID="{B96EED90-6F30-4A36-9FE0-17839A51BDD7}" presName="vert1" presStyleCnt="0"/>
      <dgm:spPr/>
    </dgm:pt>
  </dgm:ptLst>
  <dgm:cxnLst>
    <dgm:cxn modelId="{11CB803B-C663-470E-83A4-4DF51785BA62}" type="presOf" srcId="{47A47683-243F-468F-94E1-E2CC711AB7FE}" destId="{537D5F84-473A-4399-831B-116A62E4CDAA}" srcOrd="0" destOrd="0" presId="urn:microsoft.com/office/officeart/2008/layout/LinedList"/>
    <dgm:cxn modelId="{8AD89289-34D2-49D2-9AF3-B682B74B506B}" type="presOf" srcId="{BC5014DD-7257-4A86-A1A0-C58F80FF6BF5}" destId="{2D095275-268B-4B5B-801C-472DE4391A50}" srcOrd="0" destOrd="0" presId="urn:microsoft.com/office/officeart/2008/layout/LinedList"/>
    <dgm:cxn modelId="{1A170A90-CE2C-47D1-98CD-19C135959256}" type="presOf" srcId="{00FA6619-F5A6-419F-87B8-F5A31B429ABB}" destId="{8B0173B1-074E-4362-A731-3509AE04F9B4}" srcOrd="0" destOrd="0" presId="urn:microsoft.com/office/officeart/2008/layout/LinedList"/>
    <dgm:cxn modelId="{459627A9-6626-499E-9F1C-C65D12CF6FEE}" type="presOf" srcId="{B96EED90-6F30-4A36-9FE0-17839A51BDD7}" destId="{D4A6A1C8-5858-44FA-B4C0-30AEA5DF8DFB}" srcOrd="0" destOrd="0" presId="urn:microsoft.com/office/officeart/2008/layout/LinedList"/>
    <dgm:cxn modelId="{24F298D2-9474-459E-8B9E-B9AE88CBDA54}" srcId="{47A47683-243F-468F-94E1-E2CC711AB7FE}" destId="{B96EED90-6F30-4A36-9FE0-17839A51BDD7}" srcOrd="2" destOrd="0" parTransId="{7FDA7BDB-65EF-4C5E-9671-FD0E34A75655}" sibTransId="{39455E71-4206-4CD3-8061-E581ADB391CC}"/>
    <dgm:cxn modelId="{6013B7EA-65AC-440D-974B-BB9CEE381A7F}" srcId="{47A47683-243F-468F-94E1-E2CC711AB7FE}" destId="{BC5014DD-7257-4A86-A1A0-C58F80FF6BF5}" srcOrd="0" destOrd="0" parTransId="{784CCF3B-2B77-4249-B4B0-9E645B6BD8E4}" sibTransId="{B9EACE91-F109-4E20-A48B-A2C06503739D}"/>
    <dgm:cxn modelId="{A37F80ED-26EE-4D92-A09A-15447718A399}" srcId="{47A47683-243F-468F-94E1-E2CC711AB7FE}" destId="{00FA6619-F5A6-419F-87B8-F5A31B429ABB}" srcOrd="1" destOrd="0" parTransId="{7634211D-A67A-466E-A437-66B164D29178}" sibTransId="{3E183C75-6B47-4B9C-B6DE-1C17F14F613F}"/>
    <dgm:cxn modelId="{AE015627-8D56-419B-BEC2-A7E1866FADDA}" type="presParOf" srcId="{537D5F84-473A-4399-831B-116A62E4CDAA}" destId="{03E40554-7AF3-4A7D-B428-5E6F8B9E9060}" srcOrd="0" destOrd="0" presId="urn:microsoft.com/office/officeart/2008/layout/LinedList"/>
    <dgm:cxn modelId="{6538A30E-862B-478F-A3F8-39C95620CEE0}" type="presParOf" srcId="{537D5F84-473A-4399-831B-116A62E4CDAA}" destId="{001AAE4A-772D-42CA-ACFA-29DFFCC644F4}" srcOrd="1" destOrd="0" presId="urn:microsoft.com/office/officeart/2008/layout/LinedList"/>
    <dgm:cxn modelId="{124E5955-FEF7-4FEF-9D14-FCA29CE83006}" type="presParOf" srcId="{001AAE4A-772D-42CA-ACFA-29DFFCC644F4}" destId="{2D095275-268B-4B5B-801C-472DE4391A50}" srcOrd="0" destOrd="0" presId="urn:microsoft.com/office/officeart/2008/layout/LinedList"/>
    <dgm:cxn modelId="{E1C890CA-7DB4-47DA-A3D5-948951340C22}" type="presParOf" srcId="{001AAE4A-772D-42CA-ACFA-29DFFCC644F4}" destId="{82105A79-13B1-440E-ACF2-104CD26AA3F8}" srcOrd="1" destOrd="0" presId="urn:microsoft.com/office/officeart/2008/layout/LinedList"/>
    <dgm:cxn modelId="{80FB9239-4D1F-40FD-859E-BB6A234A2F88}" type="presParOf" srcId="{537D5F84-473A-4399-831B-116A62E4CDAA}" destId="{EB5E6CA9-017B-4910-B0C0-788EF5590984}" srcOrd="2" destOrd="0" presId="urn:microsoft.com/office/officeart/2008/layout/LinedList"/>
    <dgm:cxn modelId="{F3273CA4-CE76-4713-846F-46734B642135}" type="presParOf" srcId="{537D5F84-473A-4399-831B-116A62E4CDAA}" destId="{58DEC998-7F13-414C-9781-9F0456AF613A}" srcOrd="3" destOrd="0" presId="urn:microsoft.com/office/officeart/2008/layout/LinedList"/>
    <dgm:cxn modelId="{2BEB155C-80CE-4EB3-968E-4BB724A3726D}" type="presParOf" srcId="{58DEC998-7F13-414C-9781-9F0456AF613A}" destId="{8B0173B1-074E-4362-A731-3509AE04F9B4}" srcOrd="0" destOrd="0" presId="urn:microsoft.com/office/officeart/2008/layout/LinedList"/>
    <dgm:cxn modelId="{DAB7BE09-A161-4C03-937B-3AC54C2C6AC7}" type="presParOf" srcId="{58DEC998-7F13-414C-9781-9F0456AF613A}" destId="{19854356-C75A-4F4C-B10E-7BD8DB07E379}" srcOrd="1" destOrd="0" presId="urn:microsoft.com/office/officeart/2008/layout/LinedList"/>
    <dgm:cxn modelId="{633B2E01-D8C7-49D5-8151-3200FAE52D3E}" type="presParOf" srcId="{537D5F84-473A-4399-831B-116A62E4CDAA}" destId="{AA3F1FF9-625C-442D-ABF5-CF8A742A2CEB}" srcOrd="4" destOrd="0" presId="urn:microsoft.com/office/officeart/2008/layout/LinedList"/>
    <dgm:cxn modelId="{D1AED8F3-AF45-44CD-9096-1BEB1D3B9748}" type="presParOf" srcId="{537D5F84-473A-4399-831B-116A62E4CDAA}" destId="{19DEC9FC-BA5A-4320-B8FE-D6094E254A30}" srcOrd="5" destOrd="0" presId="urn:microsoft.com/office/officeart/2008/layout/LinedList"/>
    <dgm:cxn modelId="{663C80A0-0FAF-43AA-BB18-0F89BB5D0A2B}" type="presParOf" srcId="{19DEC9FC-BA5A-4320-B8FE-D6094E254A30}" destId="{D4A6A1C8-5858-44FA-B4C0-30AEA5DF8DFB}" srcOrd="0" destOrd="0" presId="urn:microsoft.com/office/officeart/2008/layout/LinedList"/>
    <dgm:cxn modelId="{80783F79-64F3-4F33-97B2-5D7A7416C932}" type="presParOf" srcId="{19DEC9FC-BA5A-4320-B8FE-D6094E254A30}" destId="{ED07A3A4-D522-45D2-912A-08114D32E76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FAC5DA-E3D9-471F-B879-362FA20961BD}"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EC7E239-057F-4563-B5AA-9D3325220E29}">
      <dgm:prSet/>
      <dgm:spPr/>
      <dgm:t>
        <a:bodyPr/>
        <a:lstStyle/>
        <a:p>
          <a:r>
            <a:rPr lang="en-US" dirty="0"/>
            <a:t>Introductions – 20 mins</a:t>
          </a:r>
        </a:p>
      </dgm:t>
    </dgm:pt>
    <dgm:pt modelId="{C01B1F91-C910-4FC1-B33E-88CB716BAD4E}" type="parTrans" cxnId="{20844AE6-7000-46C1-943E-7471AE538902}">
      <dgm:prSet/>
      <dgm:spPr/>
      <dgm:t>
        <a:bodyPr/>
        <a:lstStyle/>
        <a:p>
          <a:endParaRPr lang="en-US"/>
        </a:p>
      </dgm:t>
    </dgm:pt>
    <dgm:pt modelId="{705A2F7D-9EAE-406D-B2DF-3E1C9404AA89}" type="sibTrans" cxnId="{20844AE6-7000-46C1-943E-7471AE538902}">
      <dgm:prSet/>
      <dgm:spPr/>
      <dgm:t>
        <a:bodyPr/>
        <a:lstStyle/>
        <a:p>
          <a:endParaRPr lang="en-US"/>
        </a:p>
      </dgm:t>
    </dgm:pt>
    <dgm:pt modelId="{C562DDD2-E6BB-4D67-A329-DBB23A2D8EB7}">
      <dgm:prSet/>
      <dgm:spPr/>
      <dgm:t>
        <a:bodyPr/>
        <a:lstStyle/>
        <a:p>
          <a:r>
            <a:rPr lang="en-US" dirty="0"/>
            <a:t>Set the Stage– 20 mins</a:t>
          </a:r>
        </a:p>
      </dgm:t>
    </dgm:pt>
    <dgm:pt modelId="{8A0EE327-9EE4-4B86-8A71-EB07798C0F84}" type="parTrans" cxnId="{650F9A84-5C89-4B14-83B7-862F99578A03}">
      <dgm:prSet/>
      <dgm:spPr/>
      <dgm:t>
        <a:bodyPr/>
        <a:lstStyle/>
        <a:p>
          <a:endParaRPr lang="en-US"/>
        </a:p>
      </dgm:t>
    </dgm:pt>
    <dgm:pt modelId="{03C0562E-F71C-49F9-8C14-ED5C1E9692B6}" type="sibTrans" cxnId="{650F9A84-5C89-4B14-83B7-862F99578A03}">
      <dgm:prSet/>
      <dgm:spPr/>
      <dgm:t>
        <a:bodyPr/>
        <a:lstStyle/>
        <a:p>
          <a:endParaRPr lang="en-US"/>
        </a:p>
      </dgm:t>
    </dgm:pt>
    <dgm:pt modelId="{D6AAB907-B7FF-48C5-A5EA-594F098EE47E}">
      <dgm:prSet/>
      <dgm:spPr/>
      <dgm:t>
        <a:bodyPr/>
        <a:lstStyle/>
        <a:p>
          <a:r>
            <a:rPr lang="en-US" dirty="0"/>
            <a:t>Section by Section scoring – 90-120 mins</a:t>
          </a:r>
        </a:p>
      </dgm:t>
    </dgm:pt>
    <dgm:pt modelId="{236C924F-73D4-46B5-A310-C5C6EE3B5BFE}" type="parTrans" cxnId="{C17635A3-998D-49B0-9E58-49F1A0FB056E}">
      <dgm:prSet/>
      <dgm:spPr/>
      <dgm:t>
        <a:bodyPr/>
        <a:lstStyle/>
        <a:p>
          <a:endParaRPr lang="en-US"/>
        </a:p>
      </dgm:t>
    </dgm:pt>
    <dgm:pt modelId="{2C18276F-DFED-4F91-AAEB-801D10F6C046}" type="sibTrans" cxnId="{C17635A3-998D-49B0-9E58-49F1A0FB056E}">
      <dgm:prSet/>
      <dgm:spPr/>
      <dgm:t>
        <a:bodyPr/>
        <a:lstStyle/>
        <a:p>
          <a:endParaRPr lang="en-US"/>
        </a:p>
      </dgm:t>
    </dgm:pt>
    <dgm:pt modelId="{2E1EB044-4970-4BBF-A147-D37E43A61F85}">
      <dgm:prSet/>
      <dgm:spPr/>
      <dgm:t>
        <a:bodyPr/>
        <a:lstStyle/>
        <a:p>
          <a:r>
            <a:rPr lang="en-US" dirty="0"/>
            <a:t>Summary and Wrap-Up – 15 mins</a:t>
          </a:r>
        </a:p>
      </dgm:t>
    </dgm:pt>
    <dgm:pt modelId="{9D9399CE-3937-413C-8EA7-2FD4D9672F6C}" type="parTrans" cxnId="{21F8E1A2-8204-4B95-BBDB-07C8CCDA4B6F}">
      <dgm:prSet/>
      <dgm:spPr/>
      <dgm:t>
        <a:bodyPr/>
        <a:lstStyle/>
        <a:p>
          <a:endParaRPr lang="en-US"/>
        </a:p>
      </dgm:t>
    </dgm:pt>
    <dgm:pt modelId="{8E74D4B5-4E33-47F4-AF85-46C412A55F52}" type="sibTrans" cxnId="{21F8E1A2-8204-4B95-BBDB-07C8CCDA4B6F}">
      <dgm:prSet/>
      <dgm:spPr/>
      <dgm:t>
        <a:bodyPr/>
        <a:lstStyle/>
        <a:p>
          <a:endParaRPr lang="en-US"/>
        </a:p>
      </dgm:t>
    </dgm:pt>
    <dgm:pt modelId="{CF513266-A9C1-4016-B629-FAD41FBF8457}" type="pres">
      <dgm:prSet presAssocID="{65FAC5DA-E3D9-471F-B879-362FA20961BD}" presName="hierChild1" presStyleCnt="0">
        <dgm:presLayoutVars>
          <dgm:chPref val="1"/>
          <dgm:dir/>
          <dgm:animOne val="branch"/>
          <dgm:animLvl val="lvl"/>
          <dgm:resizeHandles/>
        </dgm:presLayoutVars>
      </dgm:prSet>
      <dgm:spPr/>
    </dgm:pt>
    <dgm:pt modelId="{70883AC6-4D97-4489-9177-BFB296C50324}" type="pres">
      <dgm:prSet presAssocID="{4EC7E239-057F-4563-B5AA-9D3325220E29}" presName="hierRoot1" presStyleCnt="0"/>
      <dgm:spPr/>
    </dgm:pt>
    <dgm:pt modelId="{20836B16-9763-48D7-846A-552F028A6B29}" type="pres">
      <dgm:prSet presAssocID="{4EC7E239-057F-4563-B5AA-9D3325220E29}" presName="composite" presStyleCnt="0"/>
      <dgm:spPr/>
    </dgm:pt>
    <dgm:pt modelId="{67F0566B-4A9F-4431-81B4-D2CF6BE51F03}" type="pres">
      <dgm:prSet presAssocID="{4EC7E239-057F-4563-B5AA-9D3325220E29}" presName="background" presStyleLbl="node0" presStyleIdx="0" presStyleCnt="4"/>
      <dgm:spPr/>
    </dgm:pt>
    <dgm:pt modelId="{6704B506-BF14-4BC7-8E08-4F3DD2A43864}" type="pres">
      <dgm:prSet presAssocID="{4EC7E239-057F-4563-B5AA-9D3325220E29}" presName="text" presStyleLbl="fgAcc0" presStyleIdx="0" presStyleCnt="4">
        <dgm:presLayoutVars>
          <dgm:chPref val="3"/>
        </dgm:presLayoutVars>
      </dgm:prSet>
      <dgm:spPr/>
    </dgm:pt>
    <dgm:pt modelId="{AE83AA92-17D5-46C9-92CA-F6511D541CBF}" type="pres">
      <dgm:prSet presAssocID="{4EC7E239-057F-4563-B5AA-9D3325220E29}" presName="hierChild2" presStyleCnt="0"/>
      <dgm:spPr/>
    </dgm:pt>
    <dgm:pt modelId="{9B540E91-90BA-4D76-A57E-B815D463EBFD}" type="pres">
      <dgm:prSet presAssocID="{C562DDD2-E6BB-4D67-A329-DBB23A2D8EB7}" presName="hierRoot1" presStyleCnt="0"/>
      <dgm:spPr/>
    </dgm:pt>
    <dgm:pt modelId="{6D93033A-6B7A-4355-8294-796279CB6442}" type="pres">
      <dgm:prSet presAssocID="{C562DDD2-E6BB-4D67-A329-DBB23A2D8EB7}" presName="composite" presStyleCnt="0"/>
      <dgm:spPr/>
    </dgm:pt>
    <dgm:pt modelId="{5F0DAAAD-229F-4D01-88DC-F07E114A4604}" type="pres">
      <dgm:prSet presAssocID="{C562DDD2-E6BB-4D67-A329-DBB23A2D8EB7}" presName="background" presStyleLbl="node0" presStyleIdx="1" presStyleCnt="4"/>
      <dgm:spPr/>
    </dgm:pt>
    <dgm:pt modelId="{7FA3E2A7-A3FB-4541-87AA-954DB5F91C46}" type="pres">
      <dgm:prSet presAssocID="{C562DDD2-E6BB-4D67-A329-DBB23A2D8EB7}" presName="text" presStyleLbl="fgAcc0" presStyleIdx="1" presStyleCnt="4">
        <dgm:presLayoutVars>
          <dgm:chPref val="3"/>
        </dgm:presLayoutVars>
      </dgm:prSet>
      <dgm:spPr/>
    </dgm:pt>
    <dgm:pt modelId="{8FCB9C28-BB2C-4CF7-9F4E-2C71A9CD02A1}" type="pres">
      <dgm:prSet presAssocID="{C562DDD2-E6BB-4D67-A329-DBB23A2D8EB7}" presName="hierChild2" presStyleCnt="0"/>
      <dgm:spPr/>
    </dgm:pt>
    <dgm:pt modelId="{E285D5E1-3C38-4A25-9D45-234DEE2A4FB7}" type="pres">
      <dgm:prSet presAssocID="{D6AAB907-B7FF-48C5-A5EA-594F098EE47E}" presName="hierRoot1" presStyleCnt="0"/>
      <dgm:spPr/>
    </dgm:pt>
    <dgm:pt modelId="{7F8E4E0F-B07F-4064-B785-9C9628040ED0}" type="pres">
      <dgm:prSet presAssocID="{D6AAB907-B7FF-48C5-A5EA-594F098EE47E}" presName="composite" presStyleCnt="0"/>
      <dgm:spPr/>
    </dgm:pt>
    <dgm:pt modelId="{549E4D4A-9B8C-404E-BD7E-7A19B20DCCEA}" type="pres">
      <dgm:prSet presAssocID="{D6AAB907-B7FF-48C5-A5EA-594F098EE47E}" presName="background" presStyleLbl="node0" presStyleIdx="2" presStyleCnt="4"/>
      <dgm:spPr/>
    </dgm:pt>
    <dgm:pt modelId="{7CAA8040-C62B-440D-A16F-2E543F5D6375}" type="pres">
      <dgm:prSet presAssocID="{D6AAB907-B7FF-48C5-A5EA-594F098EE47E}" presName="text" presStyleLbl="fgAcc0" presStyleIdx="2" presStyleCnt="4">
        <dgm:presLayoutVars>
          <dgm:chPref val="3"/>
        </dgm:presLayoutVars>
      </dgm:prSet>
      <dgm:spPr/>
    </dgm:pt>
    <dgm:pt modelId="{E768713C-BA15-47B3-9E56-186EA3D1EB04}" type="pres">
      <dgm:prSet presAssocID="{D6AAB907-B7FF-48C5-A5EA-594F098EE47E}" presName="hierChild2" presStyleCnt="0"/>
      <dgm:spPr/>
    </dgm:pt>
    <dgm:pt modelId="{1AD22413-B6FC-4FA9-879C-322352D295C1}" type="pres">
      <dgm:prSet presAssocID="{2E1EB044-4970-4BBF-A147-D37E43A61F85}" presName="hierRoot1" presStyleCnt="0"/>
      <dgm:spPr/>
    </dgm:pt>
    <dgm:pt modelId="{4C20D1B2-9970-4895-8CB6-46782A1DE496}" type="pres">
      <dgm:prSet presAssocID="{2E1EB044-4970-4BBF-A147-D37E43A61F85}" presName="composite" presStyleCnt="0"/>
      <dgm:spPr/>
    </dgm:pt>
    <dgm:pt modelId="{C58F992E-4411-42B3-95E1-49015BBA3BFA}" type="pres">
      <dgm:prSet presAssocID="{2E1EB044-4970-4BBF-A147-D37E43A61F85}" presName="background" presStyleLbl="node0" presStyleIdx="3" presStyleCnt="4"/>
      <dgm:spPr/>
    </dgm:pt>
    <dgm:pt modelId="{9DEE4927-C1E8-4BBF-BA43-EAF0AA9EE5E5}" type="pres">
      <dgm:prSet presAssocID="{2E1EB044-4970-4BBF-A147-D37E43A61F85}" presName="text" presStyleLbl="fgAcc0" presStyleIdx="3" presStyleCnt="4">
        <dgm:presLayoutVars>
          <dgm:chPref val="3"/>
        </dgm:presLayoutVars>
      </dgm:prSet>
      <dgm:spPr/>
    </dgm:pt>
    <dgm:pt modelId="{10062E30-E88E-400D-8BB4-4D4484AD3706}" type="pres">
      <dgm:prSet presAssocID="{2E1EB044-4970-4BBF-A147-D37E43A61F85}" presName="hierChild2" presStyleCnt="0"/>
      <dgm:spPr/>
    </dgm:pt>
  </dgm:ptLst>
  <dgm:cxnLst>
    <dgm:cxn modelId="{6CF32D16-F179-4095-9AF2-905749DB9DA5}" type="presOf" srcId="{C562DDD2-E6BB-4D67-A329-DBB23A2D8EB7}" destId="{7FA3E2A7-A3FB-4541-87AA-954DB5F91C46}" srcOrd="0" destOrd="0" presId="urn:microsoft.com/office/officeart/2005/8/layout/hierarchy1"/>
    <dgm:cxn modelId="{5E58472A-0725-45AD-829D-2D0C71438740}" type="presOf" srcId="{65FAC5DA-E3D9-471F-B879-362FA20961BD}" destId="{CF513266-A9C1-4016-B629-FAD41FBF8457}" srcOrd="0" destOrd="0" presId="urn:microsoft.com/office/officeart/2005/8/layout/hierarchy1"/>
    <dgm:cxn modelId="{57D0F14D-FCCD-487E-828D-E40DD7742FA8}" type="presOf" srcId="{4EC7E239-057F-4563-B5AA-9D3325220E29}" destId="{6704B506-BF14-4BC7-8E08-4F3DD2A43864}" srcOrd="0" destOrd="0" presId="urn:microsoft.com/office/officeart/2005/8/layout/hierarchy1"/>
    <dgm:cxn modelId="{650F9A84-5C89-4B14-83B7-862F99578A03}" srcId="{65FAC5DA-E3D9-471F-B879-362FA20961BD}" destId="{C562DDD2-E6BB-4D67-A329-DBB23A2D8EB7}" srcOrd="1" destOrd="0" parTransId="{8A0EE327-9EE4-4B86-8A71-EB07798C0F84}" sibTransId="{03C0562E-F71C-49F9-8C14-ED5C1E9692B6}"/>
    <dgm:cxn modelId="{1ACB5399-C195-442B-9EAA-3E834593AEBD}" type="presOf" srcId="{2E1EB044-4970-4BBF-A147-D37E43A61F85}" destId="{9DEE4927-C1E8-4BBF-BA43-EAF0AA9EE5E5}" srcOrd="0" destOrd="0" presId="urn:microsoft.com/office/officeart/2005/8/layout/hierarchy1"/>
    <dgm:cxn modelId="{21F8E1A2-8204-4B95-BBDB-07C8CCDA4B6F}" srcId="{65FAC5DA-E3D9-471F-B879-362FA20961BD}" destId="{2E1EB044-4970-4BBF-A147-D37E43A61F85}" srcOrd="3" destOrd="0" parTransId="{9D9399CE-3937-413C-8EA7-2FD4D9672F6C}" sibTransId="{8E74D4B5-4E33-47F4-AF85-46C412A55F52}"/>
    <dgm:cxn modelId="{C17635A3-998D-49B0-9E58-49F1A0FB056E}" srcId="{65FAC5DA-E3D9-471F-B879-362FA20961BD}" destId="{D6AAB907-B7FF-48C5-A5EA-594F098EE47E}" srcOrd="2" destOrd="0" parTransId="{236C924F-73D4-46B5-A310-C5C6EE3B5BFE}" sibTransId="{2C18276F-DFED-4F91-AAEB-801D10F6C046}"/>
    <dgm:cxn modelId="{162072BC-4D32-44CB-9352-E3DDA7D0518B}" type="presOf" srcId="{D6AAB907-B7FF-48C5-A5EA-594F098EE47E}" destId="{7CAA8040-C62B-440D-A16F-2E543F5D6375}" srcOrd="0" destOrd="0" presId="urn:microsoft.com/office/officeart/2005/8/layout/hierarchy1"/>
    <dgm:cxn modelId="{20844AE6-7000-46C1-943E-7471AE538902}" srcId="{65FAC5DA-E3D9-471F-B879-362FA20961BD}" destId="{4EC7E239-057F-4563-B5AA-9D3325220E29}" srcOrd="0" destOrd="0" parTransId="{C01B1F91-C910-4FC1-B33E-88CB716BAD4E}" sibTransId="{705A2F7D-9EAE-406D-B2DF-3E1C9404AA89}"/>
    <dgm:cxn modelId="{32499F40-7FD7-42E6-9F8C-66D5B4125A9C}" type="presParOf" srcId="{CF513266-A9C1-4016-B629-FAD41FBF8457}" destId="{70883AC6-4D97-4489-9177-BFB296C50324}" srcOrd="0" destOrd="0" presId="urn:microsoft.com/office/officeart/2005/8/layout/hierarchy1"/>
    <dgm:cxn modelId="{2DBB7FDC-FD66-4029-A455-D14652669A17}" type="presParOf" srcId="{70883AC6-4D97-4489-9177-BFB296C50324}" destId="{20836B16-9763-48D7-846A-552F028A6B29}" srcOrd="0" destOrd="0" presId="urn:microsoft.com/office/officeart/2005/8/layout/hierarchy1"/>
    <dgm:cxn modelId="{6C2729C0-3518-465F-BC77-DFA109BD823A}" type="presParOf" srcId="{20836B16-9763-48D7-846A-552F028A6B29}" destId="{67F0566B-4A9F-4431-81B4-D2CF6BE51F03}" srcOrd="0" destOrd="0" presId="urn:microsoft.com/office/officeart/2005/8/layout/hierarchy1"/>
    <dgm:cxn modelId="{0B66F6B1-78D2-45D3-98DE-32E44BAA6B93}" type="presParOf" srcId="{20836B16-9763-48D7-846A-552F028A6B29}" destId="{6704B506-BF14-4BC7-8E08-4F3DD2A43864}" srcOrd="1" destOrd="0" presId="urn:microsoft.com/office/officeart/2005/8/layout/hierarchy1"/>
    <dgm:cxn modelId="{4CC5A5C6-0709-4B6C-B2D7-41445F817D4A}" type="presParOf" srcId="{70883AC6-4D97-4489-9177-BFB296C50324}" destId="{AE83AA92-17D5-46C9-92CA-F6511D541CBF}" srcOrd="1" destOrd="0" presId="urn:microsoft.com/office/officeart/2005/8/layout/hierarchy1"/>
    <dgm:cxn modelId="{39FCE486-E5E8-4A6E-95A1-910D8C0225D7}" type="presParOf" srcId="{CF513266-A9C1-4016-B629-FAD41FBF8457}" destId="{9B540E91-90BA-4D76-A57E-B815D463EBFD}" srcOrd="1" destOrd="0" presId="urn:microsoft.com/office/officeart/2005/8/layout/hierarchy1"/>
    <dgm:cxn modelId="{D6E2690E-C418-4E6E-A23A-416DCDAD5F69}" type="presParOf" srcId="{9B540E91-90BA-4D76-A57E-B815D463EBFD}" destId="{6D93033A-6B7A-4355-8294-796279CB6442}" srcOrd="0" destOrd="0" presId="urn:microsoft.com/office/officeart/2005/8/layout/hierarchy1"/>
    <dgm:cxn modelId="{E1B12571-5471-464D-816B-6A4990ACB336}" type="presParOf" srcId="{6D93033A-6B7A-4355-8294-796279CB6442}" destId="{5F0DAAAD-229F-4D01-88DC-F07E114A4604}" srcOrd="0" destOrd="0" presId="urn:microsoft.com/office/officeart/2005/8/layout/hierarchy1"/>
    <dgm:cxn modelId="{6CA2D965-0E67-4087-998F-0C1066605188}" type="presParOf" srcId="{6D93033A-6B7A-4355-8294-796279CB6442}" destId="{7FA3E2A7-A3FB-4541-87AA-954DB5F91C46}" srcOrd="1" destOrd="0" presId="urn:microsoft.com/office/officeart/2005/8/layout/hierarchy1"/>
    <dgm:cxn modelId="{40A16EA9-EE9E-41CE-AECA-AD3A66EF43D5}" type="presParOf" srcId="{9B540E91-90BA-4D76-A57E-B815D463EBFD}" destId="{8FCB9C28-BB2C-4CF7-9F4E-2C71A9CD02A1}" srcOrd="1" destOrd="0" presId="urn:microsoft.com/office/officeart/2005/8/layout/hierarchy1"/>
    <dgm:cxn modelId="{2F9AB8DA-04F7-4B08-BBBA-B172B747B727}" type="presParOf" srcId="{CF513266-A9C1-4016-B629-FAD41FBF8457}" destId="{E285D5E1-3C38-4A25-9D45-234DEE2A4FB7}" srcOrd="2" destOrd="0" presId="urn:microsoft.com/office/officeart/2005/8/layout/hierarchy1"/>
    <dgm:cxn modelId="{51E0F0A6-473B-464A-824E-6242F2615478}" type="presParOf" srcId="{E285D5E1-3C38-4A25-9D45-234DEE2A4FB7}" destId="{7F8E4E0F-B07F-4064-B785-9C9628040ED0}" srcOrd="0" destOrd="0" presId="urn:microsoft.com/office/officeart/2005/8/layout/hierarchy1"/>
    <dgm:cxn modelId="{EA7D8EA3-E0CF-44A2-933B-74BB73615C74}" type="presParOf" srcId="{7F8E4E0F-B07F-4064-B785-9C9628040ED0}" destId="{549E4D4A-9B8C-404E-BD7E-7A19B20DCCEA}" srcOrd="0" destOrd="0" presId="urn:microsoft.com/office/officeart/2005/8/layout/hierarchy1"/>
    <dgm:cxn modelId="{0DB658CB-1637-4AE1-9B30-3BC2A8396877}" type="presParOf" srcId="{7F8E4E0F-B07F-4064-B785-9C9628040ED0}" destId="{7CAA8040-C62B-440D-A16F-2E543F5D6375}" srcOrd="1" destOrd="0" presId="urn:microsoft.com/office/officeart/2005/8/layout/hierarchy1"/>
    <dgm:cxn modelId="{114665AF-96E2-4A4E-8B29-B741730AC92F}" type="presParOf" srcId="{E285D5E1-3C38-4A25-9D45-234DEE2A4FB7}" destId="{E768713C-BA15-47B3-9E56-186EA3D1EB04}" srcOrd="1" destOrd="0" presId="urn:microsoft.com/office/officeart/2005/8/layout/hierarchy1"/>
    <dgm:cxn modelId="{7481DEB9-F47C-4768-A295-369EF617D938}" type="presParOf" srcId="{CF513266-A9C1-4016-B629-FAD41FBF8457}" destId="{1AD22413-B6FC-4FA9-879C-322352D295C1}" srcOrd="3" destOrd="0" presId="urn:microsoft.com/office/officeart/2005/8/layout/hierarchy1"/>
    <dgm:cxn modelId="{983655D0-7EAD-4ADA-93BC-D6288C3D12E2}" type="presParOf" srcId="{1AD22413-B6FC-4FA9-879C-322352D295C1}" destId="{4C20D1B2-9970-4895-8CB6-46782A1DE496}" srcOrd="0" destOrd="0" presId="urn:microsoft.com/office/officeart/2005/8/layout/hierarchy1"/>
    <dgm:cxn modelId="{E98655CA-4689-42DC-91B8-3B566374E412}" type="presParOf" srcId="{4C20D1B2-9970-4895-8CB6-46782A1DE496}" destId="{C58F992E-4411-42B3-95E1-49015BBA3BFA}" srcOrd="0" destOrd="0" presId="urn:microsoft.com/office/officeart/2005/8/layout/hierarchy1"/>
    <dgm:cxn modelId="{84C78D53-6E8D-40A7-A746-A9E472B6CDB2}" type="presParOf" srcId="{4C20D1B2-9970-4895-8CB6-46782A1DE496}" destId="{9DEE4927-C1E8-4BBF-BA43-EAF0AA9EE5E5}" srcOrd="1" destOrd="0" presId="urn:microsoft.com/office/officeart/2005/8/layout/hierarchy1"/>
    <dgm:cxn modelId="{19235FFE-EB7D-466E-9989-CE30C3BBF46D}" type="presParOf" srcId="{1AD22413-B6FC-4FA9-879C-322352D295C1}" destId="{10062E30-E88E-400D-8BB4-4D4484AD370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776F64-1D8A-4155-8841-FB5EDD79AEA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42E1397A-167E-4EDD-9231-BA23B30D4E73}">
      <dgm:prSet/>
      <dgm:spPr/>
      <dgm:t>
        <a:bodyPr/>
        <a:lstStyle/>
        <a:p>
          <a:r>
            <a:rPr lang="en-US" dirty="0"/>
            <a:t>1 Not at All</a:t>
          </a:r>
        </a:p>
      </dgm:t>
    </dgm:pt>
    <dgm:pt modelId="{ED52BDDD-F152-45AD-8DEC-5CC9C76A60BB}" type="parTrans" cxnId="{384DDDC0-78D3-41EC-8648-438A3CB99482}">
      <dgm:prSet/>
      <dgm:spPr/>
      <dgm:t>
        <a:bodyPr/>
        <a:lstStyle/>
        <a:p>
          <a:endParaRPr lang="en-US"/>
        </a:p>
      </dgm:t>
    </dgm:pt>
    <dgm:pt modelId="{4B38439B-0CC7-4EBB-B920-B07E154D4EF1}" type="sibTrans" cxnId="{384DDDC0-78D3-41EC-8648-438A3CB99482}">
      <dgm:prSet/>
      <dgm:spPr/>
      <dgm:t>
        <a:bodyPr/>
        <a:lstStyle/>
        <a:p>
          <a:endParaRPr lang="en-US"/>
        </a:p>
      </dgm:t>
    </dgm:pt>
    <dgm:pt modelId="{7560136F-2202-4DE9-BB09-832F9A71009B}">
      <dgm:prSet/>
      <dgm:spPr/>
      <dgm:t>
        <a:bodyPr/>
        <a:lstStyle/>
        <a:p>
          <a:r>
            <a:rPr lang="en-US" dirty="0"/>
            <a:t>2 Slightly</a:t>
          </a:r>
        </a:p>
      </dgm:t>
    </dgm:pt>
    <dgm:pt modelId="{F3B38DB2-FD94-45C1-A22B-188983A906E3}" type="parTrans" cxnId="{58A87591-D38C-4F41-ACD9-BA463A8E11A5}">
      <dgm:prSet/>
      <dgm:spPr/>
      <dgm:t>
        <a:bodyPr/>
        <a:lstStyle/>
        <a:p>
          <a:endParaRPr lang="en-US"/>
        </a:p>
      </dgm:t>
    </dgm:pt>
    <dgm:pt modelId="{CE37C31C-313C-4A7E-8BC1-1A874B8F7608}" type="sibTrans" cxnId="{58A87591-D38C-4F41-ACD9-BA463A8E11A5}">
      <dgm:prSet/>
      <dgm:spPr/>
      <dgm:t>
        <a:bodyPr/>
        <a:lstStyle/>
        <a:p>
          <a:endParaRPr lang="en-US"/>
        </a:p>
      </dgm:t>
    </dgm:pt>
    <dgm:pt modelId="{978B1F03-7104-4188-A956-89FDA1A589A2}">
      <dgm:prSet/>
      <dgm:spPr/>
      <dgm:t>
        <a:bodyPr/>
        <a:lstStyle/>
        <a:p>
          <a:r>
            <a:rPr lang="en-US" dirty="0"/>
            <a:t>3 Somewhat   </a:t>
          </a:r>
        </a:p>
      </dgm:t>
    </dgm:pt>
    <dgm:pt modelId="{6927A19D-5367-4378-9EBC-9869E991E440}" type="parTrans" cxnId="{6A4F359D-3739-43E0-B2C5-04F463AE9550}">
      <dgm:prSet/>
      <dgm:spPr/>
      <dgm:t>
        <a:bodyPr/>
        <a:lstStyle/>
        <a:p>
          <a:endParaRPr lang="en-US"/>
        </a:p>
      </dgm:t>
    </dgm:pt>
    <dgm:pt modelId="{355939AF-A52A-465B-9D89-964E50E4D6D9}" type="sibTrans" cxnId="{6A4F359D-3739-43E0-B2C5-04F463AE9550}">
      <dgm:prSet/>
      <dgm:spPr/>
      <dgm:t>
        <a:bodyPr/>
        <a:lstStyle/>
        <a:p>
          <a:endParaRPr lang="en-US"/>
        </a:p>
      </dgm:t>
    </dgm:pt>
    <dgm:pt modelId="{C66730F3-3AB6-422E-82EF-09F189916AB2}">
      <dgm:prSet/>
      <dgm:spPr/>
      <dgm:t>
        <a:bodyPr/>
        <a:lstStyle/>
        <a:p>
          <a:r>
            <a:rPr lang="en-US" dirty="0"/>
            <a:t>4 Mostly</a:t>
          </a:r>
        </a:p>
      </dgm:t>
    </dgm:pt>
    <dgm:pt modelId="{29C59F29-6DC1-4DAC-96CB-9A7C3E34B823}" type="parTrans" cxnId="{B417CDA4-9459-4B4F-B766-C85889543051}">
      <dgm:prSet/>
      <dgm:spPr/>
      <dgm:t>
        <a:bodyPr/>
        <a:lstStyle/>
        <a:p>
          <a:endParaRPr lang="en-US"/>
        </a:p>
      </dgm:t>
    </dgm:pt>
    <dgm:pt modelId="{7B592BEC-C1B0-436A-AF1C-EF82C9ED04BC}" type="sibTrans" cxnId="{B417CDA4-9459-4B4F-B766-C85889543051}">
      <dgm:prSet/>
      <dgm:spPr/>
      <dgm:t>
        <a:bodyPr/>
        <a:lstStyle/>
        <a:p>
          <a:endParaRPr lang="en-US"/>
        </a:p>
      </dgm:t>
    </dgm:pt>
    <dgm:pt modelId="{392C6A21-A41B-48F5-8539-DC0ACBE8DFFD}">
      <dgm:prSet/>
      <dgm:spPr/>
      <dgm:t>
        <a:bodyPr/>
        <a:lstStyle/>
        <a:p>
          <a:r>
            <a:rPr lang="en-US" dirty="0"/>
            <a:t>5 Completely</a:t>
          </a:r>
        </a:p>
      </dgm:t>
    </dgm:pt>
    <dgm:pt modelId="{7CDAFDF3-FED1-4027-ABD7-71FB03EF34CA}" type="parTrans" cxnId="{5B91B206-8777-4708-8842-80056C031DC6}">
      <dgm:prSet/>
      <dgm:spPr/>
      <dgm:t>
        <a:bodyPr/>
        <a:lstStyle/>
        <a:p>
          <a:endParaRPr lang="en-US"/>
        </a:p>
      </dgm:t>
    </dgm:pt>
    <dgm:pt modelId="{95BF58D2-6AB5-4234-AB32-A6AAF51664A1}" type="sibTrans" cxnId="{5B91B206-8777-4708-8842-80056C031DC6}">
      <dgm:prSet/>
      <dgm:spPr/>
      <dgm:t>
        <a:bodyPr/>
        <a:lstStyle/>
        <a:p>
          <a:endParaRPr lang="en-US"/>
        </a:p>
      </dgm:t>
    </dgm:pt>
    <dgm:pt modelId="{DA924A4A-B90E-466E-9028-853B89B10DC6}" type="pres">
      <dgm:prSet presAssocID="{F3776F64-1D8A-4155-8841-FB5EDD79AEAA}" presName="vert0" presStyleCnt="0">
        <dgm:presLayoutVars>
          <dgm:dir/>
          <dgm:animOne val="branch"/>
          <dgm:animLvl val="lvl"/>
        </dgm:presLayoutVars>
      </dgm:prSet>
      <dgm:spPr/>
    </dgm:pt>
    <dgm:pt modelId="{863562D5-C637-4A39-BD4D-3D6E0EDD81F9}" type="pres">
      <dgm:prSet presAssocID="{42E1397A-167E-4EDD-9231-BA23B30D4E73}" presName="thickLine" presStyleLbl="alignNode1" presStyleIdx="0" presStyleCnt="5"/>
      <dgm:spPr/>
    </dgm:pt>
    <dgm:pt modelId="{7BB47841-5B77-47A4-B7CB-C9DE9CC83871}" type="pres">
      <dgm:prSet presAssocID="{42E1397A-167E-4EDD-9231-BA23B30D4E73}" presName="horz1" presStyleCnt="0"/>
      <dgm:spPr/>
    </dgm:pt>
    <dgm:pt modelId="{E09D97D9-9CC7-43FE-A38D-F0B8D49F53A4}" type="pres">
      <dgm:prSet presAssocID="{42E1397A-167E-4EDD-9231-BA23B30D4E73}" presName="tx1" presStyleLbl="revTx" presStyleIdx="0" presStyleCnt="5"/>
      <dgm:spPr/>
    </dgm:pt>
    <dgm:pt modelId="{9C934C87-AABA-4516-8EBF-04A60C0ACEE8}" type="pres">
      <dgm:prSet presAssocID="{42E1397A-167E-4EDD-9231-BA23B30D4E73}" presName="vert1" presStyleCnt="0"/>
      <dgm:spPr/>
    </dgm:pt>
    <dgm:pt modelId="{65934719-5B1F-47DC-A411-53D62B476041}" type="pres">
      <dgm:prSet presAssocID="{7560136F-2202-4DE9-BB09-832F9A71009B}" presName="thickLine" presStyleLbl="alignNode1" presStyleIdx="1" presStyleCnt="5"/>
      <dgm:spPr/>
    </dgm:pt>
    <dgm:pt modelId="{BAA5A1B2-52EC-4008-96CA-93106C87E4DF}" type="pres">
      <dgm:prSet presAssocID="{7560136F-2202-4DE9-BB09-832F9A71009B}" presName="horz1" presStyleCnt="0"/>
      <dgm:spPr/>
    </dgm:pt>
    <dgm:pt modelId="{41310199-E2DC-4FBA-AC95-E547299AA7F0}" type="pres">
      <dgm:prSet presAssocID="{7560136F-2202-4DE9-BB09-832F9A71009B}" presName="tx1" presStyleLbl="revTx" presStyleIdx="1" presStyleCnt="5"/>
      <dgm:spPr/>
    </dgm:pt>
    <dgm:pt modelId="{9815739D-F5C9-49E6-9BF9-19441427758A}" type="pres">
      <dgm:prSet presAssocID="{7560136F-2202-4DE9-BB09-832F9A71009B}" presName="vert1" presStyleCnt="0"/>
      <dgm:spPr/>
    </dgm:pt>
    <dgm:pt modelId="{41C99E3F-5343-4CFA-9862-2B907E7EF219}" type="pres">
      <dgm:prSet presAssocID="{978B1F03-7104-4188-A956-89FDA1A589A2}" presName="thickLine" presStyleLbl="alignNode1" presStyleIdx="2" presStyleCnt="5"/>
      <dgm:spPr/>
    </dgm:pt>
    <dgm:pt modelId="{9EE1F28C-EF9E-47B4-9A1D-A39C033E17C0}" type="pres">
      <dgm:prSet presAssocID="{978B1F03-7104-4188-A956-89FDA1A589A2}" presName="horz1" presStyleCnt="0"/>
      <dgm:spPr/>
    </dgm:pt>
    <dgm:pt modelId="{0E4B750F-F01B-40A0-B1FD-7344AE3F2F9F}" type="pres">
      <dgm:prSet presAssocID="{978B1F03-7104-4188-A956-89FDA1A589A2}" presName="tx1" presStyleLbl="revTx" presStyleIdx="2" presStyleCnt="5"/>
      <dgm:spPr/>
    </dgm:pt>
    <dgm:pt modelId="{8EA43946-B917-4012-B6D3-B431EDDB4A33}" type="pres">
      <dgm:prSet presAssocID="{978B1F03-7104-4188-A956-89FDA1A589A2}" presName="vert1" presStyleCnt="0"/>
      <dgm:spPr/>
    </dgm:pt>
    <dgm:pt modelId="{4EE93AAC-7E9F-4EBD-9389-9A25BE3C1FB3}" type="pres">
      <dgm:prSet presAssocID="{C66730F3-3AB6-422E-82EF-09F189916AB2}" presName="thickLine" presStyleLbl="alignNode1" presStyleIdx="3" presStyleCnt="5"/>
      <dgm:spPr/>
    </dgm:pt>
    <dgm:pt modelId="{C417759E-C017-4959-95F2-7C07FADF8A55}" type="pres">
      <dgm:prSet presAssocID="{C66730F3-3AB6-422E-82EF-09F189916AB2}" presName="horz1" presStyleCnt="0"/>
      <dgm:spPr/>
    </dgm:pt>
    <dgm:pt modelId="{22CF5368-F62A-470C-A860-387E33D0621E}" type="pres">
      <dgm:prSet presAssocID="{C66730F3-3AB6-422E-82EF-09F189916AB2}" presName="tx1" presStyleLbl="revTx" presStyleIdx="3" presStyleCnt="5"/>
      <dgm:spPr/>
    </dgm:pt>
    <dgm:pt modelId="{75335F5B-8F7C-49B2-85A2-28C1A1615A5B}" type="pres">
      <dgm:prSet presAssocID="{C66730F3-3AB6-422E-82EF-09F189916AB2}" presName="vert1" presStyleCnt="0"/>
      <dgm:spPr/>
    </dgm:pt>
    <dgm:pt modelId="{9EBE037B-4B56-4577-B567-7AC2C1D39B20}" type="pres">
      <dgm:prSet presAssocID="{392C6A21-A41B-48F5-8539-DC0ACBE8DFFD}" presName="thickLine" presStyleLbl="alignNode1" presStyleIdx="4" presStyleCnt="5"/>
      <dgm:spPr/>
    </dgm:pt>
    <dgm:pt modelId="{CE259218-1730-4F20-86DD-ABC1C248514C}" type="pres">
      <dgm:prSet presAssocID="{392C6A21-A41B-48F5-8539-DC0ACBE8DFFD}" presName="horz1" presStyleCnt="0"/>
      <dgm:spPr/>
    </dgm:pt>
    <dgm:pt modelId="{EDCD6B34-379D-4852-8630-8F3A1D3D12D8}" type="pres">
      <dgm:prSet presAssocID="{392C6A21-A41B-48F5-8539-DC0ACBE8DFFD}" presName="tx1" presStyleLbl="revTx" presStyleIdx="4" presStyleCnt="5"/>
      <dgm:spPr/>
    </dgm:pt>
    <dgm:pt modelId="{A0550070-1501-48A3-9139-2B29A1748EDA}" type="pres">
      <dgm:prSet presAssocID="{392C6A21-A41B-48F5-8539-DC0ACBE8DFFD}" presName="vert1" presStyleCnt="0"/>
      <dgm:spPr/>
    </dgm:pt>
  </dgm:ptLst>
  <dgm:cxnLst>
    <dgm:cxn modelId="{5B91B206-8777-4708-8842-80056C031DC6}" srcId="{F3776F64-1D8A-4155-8841-FB5EDD79AEAA}" destId="{392C6A21-A41B-48F5-8539-DC0ACBE8DFFD}" srcOrd="4" destOrd="0" parTransId="{7CDAFDF3-FED1-4027-ABD7-71FB03EF34CA}" sibTransId="{95BF58D2-6AB5-4234-AB32-A6AAF51664A1}"/>
    <dgm:cxn modelId="{2273242E-DA72-499B-B69D-953C2B1EBE02}" type="presOf" srcId="{392C6A21-A41B-48F5-8539-DC0ACBE8DFFD}" destId="{EDCD6B34-379D-4852-8630-8F3A1D3D12D8}" srcOrd="0" destOrd="0" presId="urn:microsoft.com/office/officeart/2008/layout/LinedList"/>
    <dgm:cxn modelId="{0C9A703A-FB36-4743-8993-3E85304AA0F0}" type="presOf" srcId="{C66730F3-3AB6-422E-82EF-09F189916AB2}" destId="{22CF5368-F62A-470C-A860-387E33D0621E}" srcOrd="0" destOrd="0" presId="urn:microsoft.com/office/officeart/2008/layout/LinedList"/>
    <dgm:cxn modelId="{58A87591-D38C-4F41-ACD9-BA463A8E11A5}" srcId="{F3776F64-1D8A-4155-8841-FB5EDD79AEAA}" destId="{7560136F-2202-4DE9-BB09-832F9A71009B}" srcOrd="1" destOrd="0" parTransId="{F3B38DB2-FD94-45C1-A22B-188983A906E3}" sibTransId="{CE37C31C-313C-4A7E-8BC1-1A874B8F7608}"/>
    <dgm:cxn modelId="{9C66CA97-1D31-4682-B996-00537DEFF59E}" type="presOf" srcId="{F3776F64-1D8A-4155-8841-FB5EDD79AEAA}" destId="{DA924A4A-B90E-466E-9028-853B89B10DC6}" srcOrd="0" destOrd="0" presId="urn:microsoft.com/office/officeart/2008/layout/LinedList"/>
    <dgm:cxn modelId="{6A4F359D-3739-43E0-B2C5-04F463AE9550}" srcId="{F3776F64-1D8A-4155-8841-FB5EDD79AEAA}" destId="{978B1F03-7104-4188-A956-89FDA1A589A2}" srcOrd="2" destOrd="0" parTransId="{6927A19D-5367-4378-9EBC-9869E991E440}" sibTransId="{355939AF-A52A-465B-9D89-964E50E4D6D9}"/>
    <dgm:cxn modelId="{B417CDA4-9459-4B4F-B766-C85889543051}" srcId="{F3776F64-1D8A-4155-8841-FB5EDD79AEAA}" destId="{C66730F3-3AB6-422E-82EF-09F189916AB2}" srcOrd="3" destOrd="0" parTransId="{29C59F29-6DC1-4DAC-96CB-9A7C3E34B823}" sibTransId="{7B592BEC-C1B0-436A-AF1C-EF82C9ED04BC}"/>
    <dgm:cxn modelId="{384DDDC0-78D3-41EC-8648-438A3CB99482}" srcId="{F3776F64-1D8A-4155-8841-FB5EDD79AEAA}" destId="{42E1397A-167E-4EDD-9231-BA23B30D4E73}" srcOrd="0" destOrd="0" parTransId="{ED52BDDD-F152-45AD-8DEC-5CC9C76A60BB}" sibTransId="{4B38439B-0CC7-4EBB-B920-B07E154D4EF1}"/>
    <dgm:cxn modelId="{D6116DD2-F60D-46F2-BAE8-2BC7654722DC}" type="presOf" srcId="{7560136F-2202-4DE9-BB09-832F9A71009B}" destId="{41310199-E2DC-4FBA-AC95-E547299AA7F0}" srcOrd="0" destOrd="0" presId="urn:microsoft.com/office/officeart/2008/layout/LinedList"/>
    <dgm:cxn modelId="{8A520ADD-5EFE-4795-9501-62BAF466EF3B}" type="presOf" srcId="{978B1F03-7104-4188-A956-89FDA1A589A2}" destId="{0E4B750F-F01B-40A0-B1FD-7344AE3F2F9F}" srcOrd="0" destOrd="0" presId="urn:microsoft.com/office/officeart/2008/layout/LinedList"/>
    <dgm:cxn modelId="{524B9DE8-15C8-42DA-92FF-B2AE49352E1C}" type="presOf" srcId="{42E1397A-167E-4EDD-9231-BA23B30D4E73}" destId="{E09D97D9-9CC7-43FE-A38D-F0B8D49F53A4}" srcOrd="0" destOrd="0" presId="urn:microsoft.com/office/officeart/2008/layout/LinedList"/>
    <dgm:cxn modelId="{1CE40701-03F8-4997-9C32-0ACA868C8707}" type="presParOf" srcId="{DA924A4A-B90E-466E-9028-853B89B10DC6}" destId="{863562D5-C637-4A39-BD4D-3D6E0EDD81F9}" srcOrd="0" destOrd="0" presId="urn:microsoft.com/office/officeart/2008/layout/LinedList"/>
    <dgm:cxn modelId="{B103CC16-315E-470E-97BC-CDD3F7AEF929}" type="presParOf" srcId="{DA924A4A-B90E-466E-9028-853B89B10DC6}" destId="{7BB47841-5B77-47A4-B7CB-C9DE9CC83871}" srcOrd="1" destOrd="0" presId="urn:microsoft.com/office/officeart/2008/layout/LinedList"/>
    <dgm:cxn modelId="{245875DC-A801-4DD1-97A9-397FB60224C8}" type="presParOf" srcId="{7BB47841-5B77-47A4-B7CB-C9DE9CC83871}" destId="{E09D97D9-9CC7-43FE-A38D-F0B8D49F53A4}" srcOrd="0" destOrd="0" presId="urn:microsoft.com/office/officeart/2008/layout/LinedList"/>
    <dgm:cxn modelId="{F013510E-3DFB-466C-9F74-B9F3BE3FE948}" type="presParOf" srcId="{7BB47841-5B77-47A4-B7CB-C9DE9CC83871}" destId="{9C934C87-AABA-4516-8EBF-04A60C0ACEE8}" srcOrd="1" destOrd="0" presId="urn:microsoft.com/office/officeart/2008/layout/LinedList"/>
    <dgm:cxn modelId="{8C40EE31-9B15-424F-8AFB-B9EEFDAB6E2E}" type="presParOf" srcId="{DA924A4A-B90E-466E-9028-853B89B10DC6}" destId="{65934719-5B1F-47DC-A411-53D62B476041}" srcOrd="2" destOrd="0" presId="urn:microsoft.com/office/officeart/2008/layout/LinedList"/>
    <dgm:cxn modelId="{6DC4CBFC-0C62-4259-81D1-735E22B1CBE1}" type="presParOf" srcId="{DA924A4A-B90E-466E-9028-853B89B10DC6}" destId="{BAA5A1B2-52EC-4008-96CA-93106C87E4DF}" srcOrd="3" destOrd="0" presId="urn:microsoft.com/office/officeart/2008/layout/LinedList"/>
    <dgm:cxn modelId="{CA781BE3-92B4-4A09-9B62-BA96B9DBA1F2}" type="presParOf" srcId="{BAA5A1B2-52EC-4008-96CA-93106C87E4DF}" destId="{41310199-E2DC-4FBA-AC95-E547299AA7F0}" srcOrd="0" destOrd="0" presId="urn:microsoft.com/office/officeart/2008/layout/LinedList"/>
    <dgm:cxn modelId="{00EA29F9-37F4-4861-BFB7-AA892E714FF6}" type="presParOf" srcId="{BAA5A1B2-52EC-4008-96CA-93106C87E4DF}" destId="{9815739D-F5C9-49E6-9BF9-19441427758A}" srcOrd="1" destOrd="0" presId="urn:microsoft.com/office/officeart/2008/layout/LinedList"/>
    <dgm:cxn modelId="{72BECA32-1D2F-4A43-8221-18B99890E4AC}" type="presParOf" srcId="{DA924A4A-B90E-466E-9028-853B89B10DC6}" destId="{41C99E3F-5343-4CFA-9862-2B907E7EF219}" srcOrd="4" destOrd="0" presId="urn:microsoft.com/office/officeart/2008/layout/LinedList"/>
    <dgm:cxn modelId="{56CAD1F1-9AB2-4B0E-AE46-71E371614D7E}" type="presParOf" srcId="{DA924A4A-B90E-466E-9028-853B89B10DC6}" destId="{9EE1F28C-EF9E-47B4-9A1D-A39C033E17C0}" srcOrd="5" destOrd="0" presId="urn:microsoft.com/office/officeart/2008/layout/LinedList"/>
    <dgm:cxn modelId="{C5404926-CFAC-47D2-A680-C30257C7FEEB}" type="presParOf" srcId="{9EE1F28C-EF9E-47B4-9A1D-A39C033E17C0}" destId="{0E4B750F-F01B-40A0-B1FD-7344AE3F2F9F}" srcOrd="0" destOrd="0" presId="urn:microsoft.com/office/officeart/2008/layout/LinedList"/>
    <dgm:cxn modelId="{8010D98C-AE1B-453D-97C7-657F1375A56A}" type="presParOf" srcId="{9EE1F28C-EF9E-47B4-9A1D-A39C033E17C0}" destId="{8EA43946-B917-4012-B6D3-B431EDDB4A33}" srcOrd="1" destOrd="0" presId="urn:microsoft.com/office/officeart/2008/layout/LinedList"/>
    <dgm:cxn modelId="{AF901E3F-6912-4669-8DE0-DEB25BEABC16}" type="presParOf" srcId="{DA924A4A-B90E-466E-9028-853B89B10DC6}" destId="{4EE93AAC-7E9F-4EBD-9389-9A25BE3C1FB3}" srcOrd="6" destOrd="0" presId="urn:microsoft.com/office/officeart/2008/layout/LinedList"/>
    <dgm:cxn modelId="{861183BD-8548-48B8-A18B-8F5371545645}" type="presParOf" srcId="{DA924A4A-B90E-466E-9028-853B89B10DC6}" destId="{C417759E-C017-4959-95F2-7C07FADF8A55}" srcOrd="7" destOrd="0" presId="urn:microsoft.com/office/officeart/2008/layout/LinedList"/>
    <dgm:cxn modelId="{8002D3D5-693C-4913-875C-8B8F7F4F07F1}" type="presParOf" srcId="{C417759E-C017-4959-95F2-7C07FADF8A55}" destId="{22CF5368-F62A-470C-A860-387E33D0621E}" srcOrd="0" destOrd="0" presId="urn:microsoft.com/office/officeart/2008/layout/LinedList"/>
    <dgm:cxn modelId="{1C2751C0-12F6-4CBB-8A41-2925917077B2}" type="presParOf" srcId="{C417759E-C017-4959-95F2-7C07FADF8A55}" destId="{75335F5B-8F7C-49B2-85A2-28C1A1615A5B}" srcOrd="1" destOrd="0" presId="urn:microsoft.com/office/officeart/2008/layout/LinedList"/>
    <dgm:cxn modelId="{3D401F1C-9AC5-4600-9C65-7CAF029484A3}" type="presParOf" srcId="{DA924A4A-B90E-466E-9028-853B89B10DC6}" destId="{9EBE037B-4B56-4577-B567-7AC2C1D39B20}" srcOrd="8" destOrd="0" presId="urn:microsoft.com/office/officeart/2008/layout/LinedList"/>
    <dgm:cxn modelId="{9BF49450-F19E-4082-8B4C-76C68963CE29}" type="presParOf" srcId="{DA924A4A-B90E-466E-9028-853B89B10DC6}" destId="{CE259218-1730-4F20-86DD-ABC1C248514C}" srcOrd="9" destOrd="0" presId="urn:microsoft.com/office/officeart/2008/layout/LinedList"/>
    <dgm:cxn modelId="{9B8EA4D4-A4B4-4474-B47F-2E894C4727ED}" type="presParOf" srcId="{CE259218-1730-4F20-86DD-ABC1C248514C}" destId="{EDCD6B34-379D-4852-8630-8F3A1D3D12D8}" srcOrd="0" destOrd="0" presId="urn:microsoft.com/office/officeart/2008/layout/LinedList"/>
    <dgm:cxn modelId="{801E6733-647D-4B9D-89DF-8A4B7763F473}" type="presParOf" srcId="{CE259218-1730-4F20-86DD-ABC1C248514C}" destId="{A0550070-1501-48A3-9139-2B29A1748ED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03D6B1-A363-46BE-9C5A-DECEAFBD7EB5}"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B32F908D-B3E4-45AD-8B13-7DAB08E17B4B}">
      <dgm:prSet phldrT="[Text]"/>
      <dgm:spPr/>
      <dgm:t>
        <a:bodyPr/>
        <a:lstStyle/>
        <a:p>
          <a:pPr>
            <a:buFont typeface="Symbol" panose="05050102010706020507" pitchFamily="18" charset="2"/>
            <a:buChar char=""/>
          </a:pPr>
          <a:r>
            <a:rPr lang="en-US">
              <a:effectLst/>
              <a:latin typeface="Arial" panose="020B0604020202020204" pitchFamily="34" charset="0"/>
              <a:ea typeface="Times New Roman" panose="02020603050405020304" pitchFamily="18" charset="0"/>
              <a:cs typeface="Times New Roman" panose="02020603050405020304" pitchFamily="18" charset="0"/>
            </a:rPr>
            <a:t>Written and online information about accessing services welcomes individuals and families with concurrent disorders into service and offers hope for recovery.</a:t>
          </a:r>
          <a:endParaRPr lang="en-US" dirty="0"/>
        </a:p>
      </dgm:t>
    </dgm:pt>
    <dgm:pt modelId="{BC9583DB-A977-4CD3-AF7E-D52859522894}" type="parTrans" cxnId="{AF2D84D3-443F-45F0-B50B-008CD64C0E5B}">
      <dgm:prSet/>
      <dgm:spPr/>
      <dgm:t>
        <a:bodyPr/>
        <a:lstStyle/>
        <a:p>
          <a:endParaRPr lang="en-US"/>
        </a:p>
      </dgm:t>
    </dgm:pt>
    <dgm:pt modelId="{9C862A8F-BF4D-4DCF-A04A-F41058D606BC}" type="sibTrans" cxnId="{AF2D84D3-443F-45F0-B50B-008CD64C0E5B}">
      <dgm:prSet/>
      <dgm:spPr/>
      <dgm:t>
        <a:bodyPr/>
        <a:lstStyle/>
        <a:p>
          <a:endParaRPr lang="en-US"/>
        </a:p>
      </dgm:t>
    </dgm:pt>
    <dgm:pt modelId="{430A603D-12EC-4B32-BB49-FF5E79656FD8}">
      <dgm:prSet/>
      <dgm:spPr/>
      <dgm:t>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Access to services is prompt and offered in a coordinated manner. People are supported through delays they may experience while getting to their preferred services.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946E89AE-FC8A-4061-AD67-ADEAC8529875}" type="parTrans" cxnId="{594227C0-7872-408B-B0FF-FE80B6AF9F1C}">
      <dgm:prSet/>
      <dgm:spPr/>
      <dgm:t>
        <a:bodyPr/>
        <a:lstStyle/>
        <a:p>
          <a:endParaRPr lang="en-US"/>
        </a:p>
      </dgm:t>
    </dgm:pt>
    <dgm:pt modelId="{0C7E7B73-62A1-41AC-BA49-D7A37EB379F7}" type="sibTrans" cxnId="{594227C0-7872-408B-B0FF-FE80B6AF9F1C}">
      <dgm:prSet/>
      <dgm:spPr/>
      <dgm:t>
        <a:bodyPr/>
        <a:lstStyle/>
        <a:p>
          <a:endParaRPr lang="en-US"/>
        </a:p>
      </dgm:t>
    </dgm:pt>
    <dgm:pt modelId="{905A8DB6-CD78-42A3-9375-84E5DB7ACC16}">
      <dgm:prSet/>
      <dgm:spPr/>
      <dgm:t>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The program environment (i.e., signage to find the program, reception area, waiting room, hallways, meeting spaces, pictures/posters, brochures, flyers, etc.) creates a welcoming atmosphere that supports engagement and recovery for individuals and families with substance use, gambling, and mental health conditions.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5129CB22-3C03-4F81-998A-480A27DD25BE}" type="parTrans" cxnId="{D2DE3A57-9D53-425C-94E2-AD9D3F9F7D9D}">
      <dgm:prSet/>
      <dgm:spPr/>
      <dgm:t>
        <a:bodyPr/>
        <a:lstStyle/>
        <a:p>
          <a:endParaRPr lang="en-US"/>
        </a:p>
      </dgm:t>
    </dgm:pt>
    <dgm:pt modelId="{DF08FCD9-508E-4D7F-95A9-A7753BF7C563}" type="sibTrans" cxnId="{D2DE3A57-9D53-425C-94E2-AD9D3F9F7D9D}">
      <dgm:prSet/>
      <dgm:spPr/>
      <dgm:t>
        <a:bodyPr/>
        <a:lstStyle/>
        <a:p>
          <a:endParaRPr lang="en-US"/>
        </a:p>
      </dgm:t>
    </dgm:pt>
    <dgm:pt modelId="{CE5A6DB5-8BB5-4CF4-88ED-E7031B0B17D6}">
      <dgm:prSet/>
      <dgm:spPr/>
      <dgm:t>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People and their family members receive welcoming access to service regardless of their stage of change regarding their mental health, substance use and/or gambling concerns.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3FC08C32-02A4-435D-B8FE-3A80C3797C13}" type="parTrans" cxnId="{DFFEAEB3-140F-4D22-A10F-D7A05D18A2BB}">
      <dgm:prSet/>
      <dgm:spPr/>
      <dgm:t>
        <a:bodyPr/>
        <a:lstStyle/>
        <a:p>
          <a:endParaRPr lang="en-US"/>
        </a:p>
      </dgm:t>
    </dgm:pt>
    <dgm:pt modelId="{01EB8698-8DA8-4814-9EA6-45CF3E0D7C6A}" type="sibTrans" cxnId="{DFFEAEB3-140F-4D22-A10F-D7A05D18A2BB}">
      <dgm:prSet/>
      <dgm:spPr/>
      <dgm:t>
        <a:bodyPr/>
        <a:lstStyle/>
        <a:p>
          <a:endParaRPr lang="en-US"/>
        </a:p>
      </dgm:t>
    </dgm:pt>
    <dgm:pt modelId="{6B3606EA-06BB-45CB-BFDF-447D90534CAB}" type="pres">
      <dgm:prSet presAssocID="{6C03D6B1-A363-46BE-9C5A-DECEAFBD7EB5}" presName="vert0" presStyleCnt="0">
        <dgm:presLayoutVars>
          <dgm:dir/>
          <dgm:animOne val="branch"/>
          <dgm:animLvl val="lvl"/>
        </dgm:presLayoutVars>
      </dgm:prSet>
      <dgm:spPr/>
    </dgm:pt>
    <dgm:pt modelId="{251D285A-15A6-4BC0-9DE9-369296FE47BE}" type="pres">
      <dgm:prSet presAssocID="{B32F908D-B3E4-45AD-8B13-7DAB08E17B4B}" presName="thickLine" presStyleLbl="alignNode1" presStyleIdx="0" presStyleCnt="4"/>
      <dgm:spPr/>
    </dgm:pt>
    <dgm:pt modelId="{0A20A26B-0EA4-4DCF-B96E-119E1C49AA6C}" type="pres">
      <dgm:prSet presAssocID="{B32F908D-B3E4-45AD-8B13-7DAB08E17B4B}" presName="horz1" presStyleCnt="0"/>
      <dgm:spPr/>
    </dgm:pt>
    <dgm:pt modelId="{DC81ED8E-2B2D-4811-A39A-67F836F233DE}" type="pres">
      <dgm:prSet presAssocID="{B32F908D-B3E4-45AD-8B13-7DAB08E17B4B}" presName="tx1" presStyleLbl="revTx" presStyleIdx="0" presStyleCnt="4"/>
      <dgm:spPr/>
    </dgm:pt>
    <dgm:pt modelId="{00886645-6236-4B92-A9D4-BD89E4AC9C64}" type="pres">
      <dgm:prSet presAssocID="{B32F908D-B3E4-45AD-8B13-7DAB08E17B4B}" presName="vert1" presStyleCnt="0"/>
      <dgm:spPr/>
    </dgm:pt>
    <dgm:pt modelId="{8E65907B-7248-4699-88DE-494408B087B2}" type="pres">
      <dgm:prSet presAssocID="{430A603D-12EC-4B32-BB49-FF5E79656FD8}" presName="thickLine" presStyleLbl="alignNode1" presStyleIdx="1" presStyleCnt="4"/>
      <dgm:spPr/>
    </dgm:pt>
    <dgm:pt modelId="{F2EEE50C-786B-46B3-9AF2-BAE08440FE39}" type="pres">
      <dgm:prSet presAssocID="{430A603D-12EC-4B32-BB49-FF5E79656FD8}" presName="horz1" presStyleCnt="0"/>
      <dgm:spPr/>
    </dgm:pt>
    <dgm:pt modelId="{5A14D8AB-F8F2-4590-86E3-592EB2957AA2}" type="pres">
      <dgm:prSet presAssocID="{430A603D-12EC-4B32-BB49-FF5E79656FD8}" presName="tx1" presStyleLbl="revTx" presStyleIdx="1" presStyleCnt="4"/>
      <dgm:spPr/>
    </dgm:pt>
    <dgm:pt modelId="{5BA00AB2-4B4E-4301-8620-723FA36B7766}" type="pres">
      <dgm:prSet presAssocID="{430A603D-12EC-4B32-BB49-FF5E79656FD8}" presName="vert1" presStyleCnt="0"/>
      <dgm:spPr/>
    </dgm:pt>
    <dgm:pt modelId="{F33F96D5-75EF-4AC5-9940-651D47A94D74}" type="pres">
      <dgm:prSet presAssocID="{905A8DB6-CD78-42A3-9375-84E5DB7ACC16}" presName="thickLine" presStyleLbl="alignNode1" presStyleIdx="2" presStyleCnt="4"/>
      <dgm:spPr/>
    </dgm:pt>
    <dgm:pt modelId="{0B894A05-7891-4D16-B933-6031CC4B967D}" type="pres">
      <dgm:prSet presAssocID="{905A8DB6-CD78-42A3-9375-84E5DB7ACC16}" presName="horz1" presStyleCnt="0"/>
      <dgm:spPr/>
    </dgm:pt>
    <dgm:pt modelId="{F2D3F933-227E-467F-BB0F-39237B47202C}" type="pres">
      <dgm:prSet presAssocID="{905A8DB6-CD78-42A3-9375-84E5DB7ACC16}" presName="tx1" presStyleLbl="revTx" presStyleIdx="2" presStyleCnt="4"/>
      <dgm:spPr/>
    </dgm:pt>
    <dgm:pt modelId="{59BBE297-2E7C-45BE-858A-6DAEAB5A2091}" type="pres">
      <dgm:prSet presAssocID="{905A8DB6-CD78-42A3-9375-84E5DB7ACC16}" presName="vert1" presStyleCnt="0"/>
      <dgm:spPr/>
    </dgm:pt>
    <dgm:pt modelId="{790B7C9F-0EC5-4093-BBA4-85D39AF2C4C1}" type="pres">
      <dgm:prSet presAssocID="{CE5A6DB5-8BB5-4CF4-88ED-E7031B0B17D6}" presName="thickLine" presStyleLbl="alignNode1" presStyleIdx="3" presStyleCnt="4"/>
      <dgm:spPr/>
    </dgm:pt>
    <dgm:pt modelId="{E7971CDE-420F-44DE-A285-27D58748B180}" type="pres">
      <dgm:prSet presAssocID="{CE5A6DB5-8BB5-4CF4-88ED-E7031B0B17D6}" presName="horz1" presStyleCnt="0"/>
      <dgm:spPr/>
    </dgm:pt>
    <dgm:pt modelId="{4C044BC8-39EE-4876-B658-0753FC1E22B4}" type="pres">
      <dgm:prSet presAssocID="{CE5A6DB5-8BB5-4CF4-88ED-E7031B0B17D6}" presName="tx1" presStyleLbl="revTx" presStyleIdx="3" presStyleCnt="4"/>
      <dgm:spPr/>
    </dgm:pt>
    <dgm:pt modelId="{101459C2-C16D-4CBC-8C0F-42A9D0639DDD}" type="pres">
      <dgm:prSet presAssocID="{CE5A6DB5-8BB5-4CF4-88ED-E7031B0B17D6}" presName="vert1" presStyleCnt="0"/>
      <dgm:spPr/>
    </dgm:pt>
  </dgm:ptLst>
  <dgm:cxnLst>
    <dgm:cxn modelId="{90BF2247-B53B-41EF-A81D-95A1024D0243}" type="presOf" srcId="{CE5A6DB5-8BB5-4CF4-88ED-E7031B0B17D6}" destId="{4C044BC8-39EE-4876-B658-0753FC1E22B4}" srcOrd="0" destOrd="0" presId="urn:microsoft.com/office/officeart/2008/layout/LinedList"/>
    <dgm:cxn modelId="{D2DE3A57-9D53-425C-94E2-AD9D3F9F7D9D}" srcId="{6C03D6B1-A363-46BE-9C5A-DECEAFBD7EB5}" destId="{905A8DB6-CD78-42A3-9375-84E5DB7ACC16}" srcOrd="2" destOrd="0" parTransId="{5129CB22-3C03-4F81-998A-480A27DD25BE}" sibTransId="{DF08FCD9-508E-4D7F-95A9-A7753BF7C563}"/>
    <dgm:cxn modelId="{44AF5472-0EB0-4C0C-81F8-4C30B3F45851}" type="presOf" srcId="{6C03D6B1-A363-46BE-9C5A-DECEAFBD7EB5}" destId="{6B3606EA-06BB-45CB-BFDF-447D90534CAB}" srcOrd="0" destOrd="0" presId="urn:microsoft.com/office/officeart/2008/layout/LinedList"/>
    <dgm:cxn modelId="{D7C1887C-F253-4787-A711-B2B6A10413AF}" type="presOf" srcId="{B32F908D-B3E4-45AD-8B13-7DAB08E17B4B}" destId="{DC81ED8E-2B2D-4811-A39A-67F836F233DE}" srcOrd="0" destOrd="0" presId="urn:microsoft.com/office/officeart/2008/layout/LinedList"/>
    <dgm:cxn modelId="{DFFEAEB3-140F-4D22-A10F-D7A05D18A2BB}" srcId="{6C03D6B1-A363-46BE-9C5A-DECEAFBD7EB5}" destId="{CE5A6DB5-8BB5-4CF4-88ED-E7031B0B17D6}" srcOrd="3" destOrd="0" parTransId="{3FC08C32-02A4-435D-B8FE-3A80C3797C13}" sibTransId="{01EB8698-8DA8-4814-9EA6-45CF3E0D7C6A}"/>
    <dgm:cxn modelId="{C79F1DBF-70CB-4E28-8A8B-773963E27F78}" type="presOf" srcId="{430A603D-12EC-4B32-BB49-FF5E79656FD8}" destId="{5A14D8AB-F8F2-4590-86E3-592EB2957AA2}" srcOrd="0" destOrd="0" presId="urn:microsoft.com/office/officeart/2008/layout/LinedList"/>
    <dgm:cxn modelId="{594227C0-7872-408B-B0FF-FE80B6AF9F1C}" srcId="{6C03D6B1-A363-46BE-9C5A-DECEAFBD7EB5}" destId="{430A603D-12EC-4B32-BB49-FF5E79656FD8}" srcOrd="1" destOrd="0" parTransId="{946E89AE-FC8A-4061-AD67-ADEAC8529875}" sibTransId="{0C7E7B73-62A1-41AC-BA49-D7A37EB379F7}"/>
    <dgm:cxn modelId="{AF2D84D3-443F-45F0-B50B-008CD64C0E5B}" srcId="{6C03D6B1-A363-46BE-9C5A-DECEAFBD7EB5}" destId="{B32F908D-B3E4-45AD-8B13-7DAB08E17B4B}" srcOrd="0" destOrd="0" parTransId="{BC9583DB-A977-4CD3-AF7E-D52859522894}" sibTransId="{9C862A8F-BF4D-4DCF-A04A-F41058D606BC}"/>
    <dgm:cxn modelId="{D4F06DEC-7CAA-4CF6-87D0-503171CDC43D}" type="presOf" srcId="{905A8DB6-CD78-42A3-9375-84E5DB7ACC16}" destId="{F2D3F933-227E-467F-BB0F-39237B47202C}" srcOrd="0" destOrd="0" presId="urn:microsoft.com/office/officeart/2008/layout/LinedList"/>
    <dgm:cxn modelId="{1EED3ADB-A0B6-40D7-A3DD-D14174CF4B27}" type="presParOf" srcId="{6B3606EA-06BB-45CB-BFDF-447D90534CAB}" destId="{251D285A-15A6-4BC0-9DE9-369296FE47BE}" srcOrd="0" destOrd="0" presId="urn:microsoft.com/office/officeart/2008/layout/LinedList"/>
    <dgm:cxn modelId="{BB761195-CB1C-4750-84DF-D490C6FC833B}" type="presParOf" srcId="{6B3606EA-06BB-45CB-BFDF-447D90534CAB}" destId="{0A20A26B-0EA4-4DCF-B96E-119E1C49AA6C}" srcOrd="1" destOrd="0" presId="urn:microsoft.com/office/officeart/2008/layout/LinedList"/>
    <dgm:cxn modelId="{E054C955-14B8-46C6-BE10-26D4C8CB6290}" type="presParOf" srcId="{0A20A26B-0EA4-4DCF-B96E-119E1C49AA6C}" destId="{DC81ED8E-2B2D-4811-A39A-67F836F233DE}" srcOrd="0" destOrd="0" presId="urn:microsoft.com/office/officeart/2008/layout/LinedList"/>
    <dgm:cxn modelId="{6C5E96ED-30D9-443B-9D4F-28834446ED08}" type="presParOf" srcId="{0A20A26B-0EA4-4DCF-B96E-119E1C49AA6C}" destId="{00886645-6236-4B92-A9D4-BD89E4AC9C64}" srcOrd="1" destOrd="0" presId="urn:microsoft.com/office/officeart/2008/layout/LinedList"/>
    <dgm:cxn modelId="{548F35BC-776D-4777-8771-72352D1F9D94}" type="presParOf" srcId="{6B3606EA-06BB-45CB-BFDF-447D90534CAB}" destId="{8E65907B-7248-4699-88DE-494408B087B2}" srcOrd="2" destOrd="0" presId="urn:microsoft.com/office/officeart/2008/layout/LinedList"/>
    <dgm:cxn modelId="{5417FE47-C7B2-47AE-A323-4072524CA8D9}" type="presParOf" srcId="{6B3606EA-06BB-45CB-BFDF-447D90534CAB}" destId="{F2EEE50C-786B-46B3-9AF2-BAE08440FE39}" srcOrd="3" destOrd="0" presId="urn:microsoft.com/office/officeart/2008/layout/LinedList"/>
    <dgm:cxn modelId="{19CEC8A6-7195-43C2-8F02-FEB855F625DF}" type="presParOf" srcId="{F2EEE50C-786B-46B3-9AF2-BAE08440FE39}" destId="{5A14D8AB-F8F2-4590-86E3-592EB2957AA2}" srcOrd="0" destOrd="0" presId="urn:microsoft.com/office/officeart/2008/layout/LinedList"/>
    <dgm:cxn modelId="{7FAF860E-0F61-427D-97EE-54E96AD76958}" type="presParOf" srcId="{F2EEE50C-786B-46B3-9AF2-BAE08440FE39}" destId="{5BA00AB2-4B4E-4301-8620-723FA36B7766}" srcOrd="1" destOrd="0" presId="urn:microsoft.com/office/officeart/2008/layout/LinedList"/>
    <dgm:cxn modelId="{5DBC5716-858A-4CA1-8915-A388D8A54008}" type="presParOf" srcId="{6B3606EA-06BB-45CB-BFDF-447D90534CAB}" destId="{F33F96D5-75EF-4AC5-9940-651D47A94D74}" srcOrd="4" destOrd="0" presId="urn:microsoft.com/office/officeart/2008/layout/LinedList"/>
    <dgm:cxn modelId="{B7455065-C717-45F3-BCE8-87E5BA393D47}" type="presParOf" srcId="{6B3606EA-06BB-45CB-BFDF-447D90534CAB}" destId="{0B894A05-7891-4D16-B933-6031CC4B967D}" srcOrd="5" destOrd="0" presId="urn:microsoft.com/office/officeart/2008/layout/LinedList"/>
    <dgm:cxn modelId="{9C0DC8BE-0D80-4C9A-9443-DD7D6D0AF556}" type="presParOf" srcId="{0B894A05-7891-4D16-B933-6031CC4B967D}" destId="{F2D3F933-227E-467F-BB0F-39237B47202C}" srcOrd="0" destOrd="0" presId="urn:microsoft.com/office/officeart/2008/layout/LinedList"/>
    <dgm:cxn modelId="{75916EE1-3931-4E78-9CE2-EC7D5D9E4658}" type="presParOf" srcId="{0B894A05-7891-4D16-B933-6031CC4B967D}" destId="{59BBE297-2E7C-45BE-858A-6DAEAB5A2091}" srcOrd="1" destOrd="0" presId="urn:microsoft.com/office/officeart/2008/layout/LinedList"/>
    <dgm:cxn modelId="{EEE8F15A-AD12-4AA1-89A4-F0949443288C}" type="presParOf" srcId="{6B3606EA-06BB-45CB-BFDF-447D90534CAB}" destId="{790B7C9F-0EC5-4093-BBA4-85D39AF2C4C1}" srcOrd="6" destOrd="0" presId="urn:microsoft.com/office/officeart/2008/layout/LinedList"/>
    <dgm:cxn modelId="{D60A3CEF-69C2-4A1E-90AB-0C0C393D38C3}" type="presParOf" srcId="{6B3606EA-06BB-45CB-BFDF-447D90534CAB}" destId="{E7971CDE-420F-44DE-A285-27D58748B180}" srcOrd="7" destOrd="0" presId="urn:microsoft.com/office/officeart/2008/layout/LinedList"/>
    <dgm:cxn modelId="{DD2253D4-137A-47F4-B327-054E599D8C99}" type="presParOf" srcId="{E7971CDE-420F-44DE-A285-27D58748B180}" destId="{4C044BC8-39EE-4876-B658-0753FC1E22B4}" srcOrd="0" destOrd="0" presId="urn:microsoft.com/office/officeart/2008/layout/LinedList"/>
    <dgm:cxn modelId="{596932D4-62F6-4D24-B842-A184FD2DC872}" type="presParOf" srcId="{E7971CDE-420F-44DE-A285-27D58748B180}" destId="{101459C2-C16D-4CBC-8C0F-42A9D0639DD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03D6B1-A363-46BE-9C5A-DECEAFBD7EB5}"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CE5A6DB5-8BB5-4CF4-88ED-E7031B0B17D6}">
      <dgm:prSet/>
      <dgm:spPr/>
      <dgm:t>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Access to educational information about recovery and building resilience, substance use and/or gambling and mental health conditions is available.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3FC08C32-02A4-435D-B8FE-3A80C3797C13}" type="parTrans" cxnId="{DFFEAEB3-140F-4D22-A10F-D7A05D18A2BB}">
      <dgm:prSet/>
      <dgm:spPr/>
      <dgm:t>
        <a:bodyPr/>
        <a:lstStyle/>
        <a:p>
          <a:endParaRPr lang="en-US"/>
        </a:p>
      </dgm:t>
    </dgm:pt>
    <dgm:pt modelId="{01EB8698-8DA8-4814-9EA6-45CF3E0D7C6A}" type="sibTrans" cxnId="{DFFEAEB3-140F-4D22-A10F-D7A05D18A2BB}">
      <dgm:prSet/>
      <dgm:spPr/>
      <dgm:t>
        <a:bodyPr/>
        <a:lstStyle/>
        <a:p>
          <a:endParaRPr lang="en-US"/>
        </a:p>
      </dgm:t>
    </dgm:pt>
    <dgm:pt modelId="{EE1CDEA3-1886-407A-B43B-32F9DC1976B5}">
      <dgm:prSet/>
      <dgm:spPr/>
      <dgm:t>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Healthcare providers introduce themselves, explain their role, consent for treatment, the limits of confidentiality, how to include family and other support persons in the recovery planning process and the process of filing a complaint if there are concerns about how a person is treated while accessing services or the kind of services they received.</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0B45BE76-D8D2-4040-873F-6EADC3BDC64D}" type="parTrans" cxnId="{161C1356-8301-42B3-A848-50FB4B11F5D0}">
      <dgm:prSet/>
      <dgm:spPr/>
      <dgm:t>
        <a:bodyPr/>
        <a:lstStyle/>
        <a:p>
          <a:endParaRPr lang="en-US"/>
        </a:p>
      </dgm:t>
    </dgm:pt>
    <dgm:pt modelId="{0CBFEC05-AC62-4238-9C0E-BBAAF824FB14}" type="sibTrans" cxnId="{161C1356-8301-42B3-A848-50FB4B11F5D0}">
      <dgm:prSet/>
      <dgm:spPr/>
      <dgm:t>
        <a:bodyPr/>
        <a:lstStyle/>
        <a:p>
          <a:endParaRPr lang="en-US"/>
        </a:p>
      </dgm:t>
    </dgm:pt>
    <dgm:pt modelId="{E2CCF7B4-0731-4508-9FD2-AC3E833276A4}">
      <dgm:prSet/>
      <dgm:spPr/>
      <dgm:t>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Healthcare providers actively listen to people seeking services, answer their questions, and collaboratively explore which resources will work best for them, considering their stage of change, cultural beliefs, and lifestyle.</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5D920F6E-0252-49AD-B342-A524FD99E5C6}" type="parTrans" cxnId="{823FE150-2DDD-4548-9E55-8265E501B0C6}">
      <dgm:prSet/>
      <dgm:spPr/>
      <dgm:t>
        <a:bodyPr/>
        <a:lstStyle/>
        <a:p>
          <a:endParaRPr lang="en-US"/>
        </a:p>
      </dgm:t>
    </dgm:pt>
    <dgm:pt modelId="{621F2B9B-8347-4EDA-979D-E1471B0F9A48}" type="sibTrans" cxnId="{823FE150-2DDD-4548-9E55-8265E501B0C6}">
      <dgm:prSet/>
      <dgm:spPr/>
      <dgm:t>
        <a:bodyPr/>
        <a:lstStyle/>
        <a:p>
          <a:endParaRPr lang="en-US"/>
        </a:p>
      </dgm:t>
    </dgm:pt>
    <dgm:pt modelId="{092267A7-F6D2-4ECE-944F-FD95BC0B5174}" type="pres">
      <dgm:prSet presAssocID="{6C03D6B1-A363-46BE-9C5A-DECEAFBD7EB5}" presName="vert0" presStyleCnt="0">
        <dgm:presLayoutVars>
          <dgm:dir/>
          <dgm:animOne val="branch"/>
          <dgm:animLvl val="lvl"/>
        </dgm:presLayoutVars>
      </dgm:prSet>
      <dgm:spPr/>
    </dgm:pt>
    <dgm:pt modelId="{03962AB8-7661-49C3-BC7D-FCCAEAF10913}" type="pres">
      <dgm:prSet presAssocID="{CE5A6DB5-8BB5-4CF4-88ED-E7031B0B17D6}" presName="thickLine" presStyleLbl="alignNode1" presStyleIdx="0" presStyleCnt="3"/>
      <dgm:spPr/>
    </dgm:pt>
    <dgm:pt modelId="{CDE0F412-471E-4DF6-8009-8E6D472A59E8}" type="pres">
      <dgm:prSet presAssocID="{CE5A6DB5-8BB5-4CF4-88ED-E7031B0B17D6}" presName="horz1" presStyleCnt="0"/>
      <dgm:spPr/>
    </dgm:pt>
    <dgm:pt modelId="{C9B100C4-1586-45DA-A586-49DDB6E99277}" type="pres">
      <dgm:prSet presAssocID="{CE5A6DB5-8BB5-4CF4-88ED-E7031B0B17D6}" presName="tx1" presStyleLbl="revTx" presStyleIdx="0" presStyleCnt="3"/>
      <dgm:spPr/>
    </dgm:pt>
    <dgm:pt modelId="{926E5BCC-5AC0-4C3A-9FBC-E4DEE6EA9FE7}" type="pres">
      <dgm:prSet presAssocID="{CE5A6DB5-8BB5-4CF4-88ED-E7031B0B17D6}" presName="vert1" presStyleCnt="0"/>
      <dgm:spPr/>
    </dgm:pt>
    <dgm:pt modelId="{7C09FCA8-0812-45FE-BC25-5F6225E9A395}" type="pres">
      <dgm:prSet presAssocID="{EE1CDEA3-1886-407A-B43B-32F9DC1976B5}" presName="thickLine" presStyleLbl="alignNode1" presStyleIdx="1" presStyleCnt="3"/>
      <dgm:spPr/>
    </dgm:pt>
    <dgm:pt modelId="{E7881EB0-3442-4ABE-BE34-E64F0049F6E0}" type="pres">
      <dgm:prSet presAssocID="{EE1CDEA3-1886-407A-B43B-32F9DC1976B5}" presName="horz1" presStyleCnt="0"/>
      <dgm:spPr/>
    </dgm:pt>
    <dgm:pt modelId="{4BB85779-A8AD-4204-8D4B-B1803C4E39A3}" type="pres">
      <dgm:prSet presAssocID="{EE1CDEA3-1886-407A-B43B-32F9DC1976B5}" presName="tx1" presStyleLbl="revTx" presStyleIdx="1" presStyleCnt="3"/>
      <dgm:spPr/>
    </dgm:pt>
    <dgm:pt modelId="{BC29532F-3A6D-4EA3-967E-0B09E293CD13}" type="pres">
      <dgm:prSet presAssocID="{EE1CDEA3-1886-407A-B43B-32F9DC1976B5}" presName="vert1" presStyleCnt="0"/>
      <dgm:spPr/>
    </dgm:pt>
    <dgm:pt modelId="{1E98A6D2-1651-4740-819F-22BE86D98AE4}" type="pres">
      <dgm:prSet presAssocID="{E2CCF7B4-0731-4508-9FD2-AC3E833276A4}" presName="thickLine" presStyleLbl="alignNode1" presStyleIdx="2" presStyleCnt="3"/>
      <dgm:spPr/>
    </dgm:pt>
    <dgm:pt modelId="{F7E2860D-EA84-4CFA-A6B6-E911664C31B3}" type="pres">
      <dgm:prSet presAssocID="{E2CCF7B4-0731-4508-9FD2-AC3E833276A4}" presName="horz1" presStyleCnt="0"/>
      <dgm:spPr/>
    </dgm:pt>
    <dgm:pt modelId="{BB9CB16F-00B9-464E-9D85-3E354A0E7C00}" type="pres">
      <dgm:prSet presAssocID="{E2CCF7B4-0731-4508-9FD2-AC3E833276A4}" presName="tx1" presStyleLbl="revTx" presStyleIdx="2" presStyleCnt="3"/>
      <dgm:spPr/>
    </dgm:pt>
    <dgm:pt modelId="{3A7BD81B-0C20-4561-9DEE-4AB321DB9D26}" type="pres">
      <dgm:prSet presAssocID="{E2CCF7B4-0731-4508-9FD2-AC3E833276A4}" presName="vert1" presStyleCnt="0"/>
      <dgm:spPr/>
    </dgm:pt>
  </dgm:ptLst>
  <dgm:cxnLst>
    <dgm:cxn modelId="{799A8108-CBD2-4366-B992-10D74816C12C}" type="presOf" srcId="{6C03D6B1-A363-46BE-9C5A-DECEAFBD7EB5}" destId="{092267A7-F6D2-4ECE-944F-FD95BC0B5174}" srcOrd="0" destOrd="0" presId="urn:microsoft.com/office/officeart/2008/layout/LinedList"/>
    <dgm:cxn modelId="{B1088C26-8EA8-4818-850E-5BF543DFCF04}" type="presOf" srcId="{EE1CDEA3-1886-407A-B43B-32F9DC1976B5}" destId="{4BB85779-A8AD-4204-8D4B-B1803C4E39A3}" srcOrd="0" destOrd="0" presId="urn:microsoft.com/office/officeart/2008/layout/LinedList"/>
    <dgm:cxn modelId="{823FE150-2DDD-4548-9E55-8265E501B0C6}" srcId="{6C03D6B1-A363-46BE-9C5A-DECEAFBD7EB5}" destId="{E2CCF7B4-0731-4508-9FD2-AC3E833276A4}" srcOrd="2" destOrd="0" parTransId="{5D920F6E-0252-49AD-B342-A524FD99E5C6}" sibTransId="{621F2B9B-8347-4EDA-979D-E1471B0F9A48}"/>
    <dgm:cxn modelId="{161C1356-8301-42B3-A848-50FB4B11F5D0}" srcId="{6C03D6B1-A363-46BE-9C5A-DECEAFBD7EB5}" destId="{EE1CDEA3-1886-407A-B43B-32F9DC1976B5}" srcOrd="1" destOrd="0" parTransId="{0B45BE76-D8D2-4040-873F-6EADC3BDC64D}" sibTransId="{0CBFEC05-AC62-4238-9C0E-BBAAF824FB14}"/>
    <dgm:cxn modelId="{DFFEAEB3-140F-4D22-A10F-D7A05D18A2BB}" srcId="{6C03D6B1-A363-46BE-9C5A-DECEAFBD7EB5}" destId="{CE5A6DB5-8BB5-4CF4-88ED-E7031B0B17D6}" srcOrd="0" destOrd="0" parTransId="{3FC08C32-02A4-435D-B8FE-3A80C3797C13}" sibTransId="{01EB8698-8DA8-4814-9EA6-45CF3E0D7C6A}"/>
    <dgm:cxn modelId="{310CC9BA-5763-466E-A8E1-04EB98627CAB}" type="presOf" srcId="{E2CCF7B4-0731-4508-9FD2-AC3E833276A4}" destId="{BB9CB16F-00B9-464E-9D85-3E354A0E7C00}" srcOrd="0" destOrd="0" presId="urn:microsoft.com/office/officeart/2008/layout/LinedList"/>
    <dgm:cxn modelId="{E94EBCE5-92AF-490F-A24C-5C5B15C1E06A}" type="presOf" srcId="{CE5A6DB5-8BB5-4CF4-88ED-E7031B0B17D6}" destId="{C9B100C4-1586-45DA-A586-49DDB6E99277}" srcOrd="0" destOrd="0" presId="urn:microsoft.com/office/officeart/2008/layout/LinedList"/>
    <dgm:cxn modelId="{94B16BC3-44FA-45B8-8F65-C61AB7F722DA}" type="presParOf" srcId="{092267A7-F6D2-4ECE-944F-FD95BC0B5174}" destId="{03962AB8-7661-49C3-BC7D-FCCAEAF10913}" srcOrd="0" destOrd="0" presId="urn:microsoft.com/office/officeart/2008/layout/LinedList"/>
    <dgm:cxn modelId="{789EB451-F2D5-4DD9-9E87-55552CDF7648}" type="presParOf" srcId="{092267A7-F6D2-4ECE-944F-FD95BC0B5174}" destId="{CDE0F412-471E-4DF6-8009-8E6D472A59E8}" srcOrd="1" destOrd="0" presId="urn:microsoft.com/office/officeart/2008/layout/LinedList"/>
    <dgm:cxn modelId="{A703B323-CD98-4ADF-B2BA-A99F218564C5}" type="presParOf" srcId="{CDE0F412-471E-4DF6-8009-8E6D472A59E8}" destId="{C9B100C4-1586-45DA-A586-49DDB6E99277}" srcOrd="0" destOrd="0" presId="urn:microsoft.com/office/officeart/2008/layout/LinedList"/>
    <dgm:cxn modelId="{D62B25E3-79C9-47CD-9C05-FEF865942E4B}" type="presParOf" srcId="{CDE0F412-471E-4DF6-8009-8E6D472A59E8}" destId="{926E5BCC-5AC0-4C3A-9FBC-E4DEE6EA9FE7}" srcOrd="1" destOrd="0" presId="urn:microsoft.com/office/officeart/2008/layout/LinedList"/>
    <dgm:cxn modelId="{E992788F-464D-4D4C-933C-FF99D4897C0C}" type="presParOf" srcId="{092267A7-F6D2-4ECE-944F-FD95BC0B5174}" destId="{7C09FCA8-0812-45FE-BC25-5F6225E9A395}" srcOrd="2" destOrd="0" presId="urn:microsoft.com/office/officeart/2008/layout/LinedList"/>
    <dgm:cxn modelId="{D1E54DCA-8354-46FA-B5FB-D42ADD438DA7}" type="presParOf" srcId="{092267A7-F6D2-4ECE-944F-FD95BC0B5174}" destId="{E7881EB0-3442-4ABE-BE34-E64F0049F6E0}" srcOrd="3" destOrd="0" presId="urn:microsoft.com/office/officeart/2008/layout/LinedList"/>
    <dgm:cxn modelId="{82F1418A-6DA1-4249-A0CA-88BF785FB0D1}" type="presParOf" srcId="{E7881EB0-3442-4ABE-BE34-E64F0049F6E0}" destId="{4BB85779-A8AD-4204-8D4B-B1803C4E39A3}" srcOrd="0" destOrd="0" presId="urn:microsoft.com/office/officeart/2008/layout/LinedList"/>
    <dgm:cxn modelId="{6D860A70-2392-4957-85FD-7CCEA43D4651}" type="presParOf" srcId="{E7881EB0-3442-4ABE-BE34-E64F0049F6E0}" destId="{BC29532F-3A6D-4EA3-967E-0B09E293CD13}" srcOrd="1" destOrd="0" presId="urn:microsoft.com/office/officeart/2008/layout/LinedList"/>
    <dgm:cxn modelId="{E9CECDFC-5770-40E8-A78A-857A286444FA}" type="presParOf" srcId="{092267A7-F6D2-4ECE-944F-FD95BC0B5174}" destId="{1E98A6D2-1651-4740-819F-22BE86D98AE4}" srcOrd="4" destOrd="0" presId="urn:microsoft.com/office/officeart/2008/layout/LinedList"/>
    <dgm:cxn modelId="{532A842A-BA80-4A8E-A6C5-0AD9B30DDC01}" type="presParOf" srcId="{092267A7-F6D2-4ECE-944F-FD95BC0B5174}" destId="{F7E2860D-EA84-4CFA-A6B6-E911664C31B3}" srcOrd="5" destOrd="0" presId="urn:microsoft.com/office/officeart/2008/layout/LinedList"/>
    <dgm:cxn modelId="{0C54D4E0-8C37-4242-9043-0CD6FAE68C2F}" type="presParOf" srcId="{F7E2860D-EA84-4CFA-A6B6-E911664C31B3}" destId="{BB9CB16F-00B9-464E-9D85-3E354A0E7C00}" srcOrd="0" destOrd="0" presId="urn:microsoft.com/office/officeart/2008/layout/LinedList"/>
    <dgm:cxn modelId="{8E616282-32F3-4541-8FA1-A44779660423}" type="presParOf" srcId="{F7E2860D-EA84-4CFA-A6B6-E911664C31B3}" destId="{3A7BD81B-0C20-4561-9DEE-4AB321DB9D2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03D6B1-A363-46BE-9C5A-DECEAFBD7EB5}"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CD13C51E-1E6B-4E10-B1F9-0A0FA1F6970A}">
      <dgm:prSet/>
      <dgm:spPr/>
      <dgm:t>
        <a:bodyPr/>
        <a:lstStyle/>
        <a:p>
          <a:r>
            <a:rPr lang="en-US" dirty="0"/>
            <a:t>In a welcoming and respectful manner, standardized screening tools are used to screen everyone seeking services for concurrent substance use, gambling, mental health conditions (including trauma), medical conditions, and areas with increased health or well-being risks. This information is used to inform recovery planning. </a:t>
          </a:r>
        </a:p>
      </dgm:t>
    </dgm:pt>
    <dgm:pt modelId="{2818FDCF-200D-42EE-A525-FCA32D7755AF}" type="parTrans" cxnId="{6185F01A-CADE-4926-84DE-D6604A9B5921}">
      <dgm:prSet/>
      <dgm:spPr/>
      <dgm:t>
        <a:bodyPr/>
        <a:lstStyle/>
        <a:p>
          <a:endParaRPr lang="en-US"/>
        </a:p>
      </dgm:t>
    </dgm:pt>
    <dgm:pt modelId="{F91B5E20-370F-4EB3-9B78-9DCE4193E328}" type="sibTrans" cxnId="{6185F01A-CADE-4926-84DE-D6604A9B5921}">
      <dgm:prSet/>
      <dgm:spPr/>
      <dgm:t>
        <a:bodyPr/>
        <a:lstStyle/>
        <a:p>
          <a:endParaRPr lang="en-US"/>
        </a:p>
      </dgm:t>
    </dgm:pt>
    <dgm:pt modelId="{914F22AD-69F5-4BE3-A747-9FA1C74F6A04}">
      <dgm:prSet/>
      <dgm:spPr/>
      <dgm:t>
        <a:bodyPr/>
        <a:lstStyle/>
        <a:p>
          <a:r>
            <a:rPr lang="en-US"/>
            <a:t>People seeking services feel engaged in the screening process, understand the purpose of the questions, and how their answers help connect them to the most appropriate service(s).</a:t>
          </a:r>
        </a:p>
      </dgm:t>
    </dgm:pt>
    <dgm:pt modelId="{CDCFCA17-C58A-434D-A495-1AACBEC5E8A6}" type="parTrans" cxnId="{3CBDB2AF-E92F-40A4-9D33-104F5B8C9C3F}">
      <dgm:prSet/>
      <dgm:spPr/>
      <dgm:t>
        <a:bodyPr/>
        <a:lstStyle/>
        <a:p>
          <a:endParaRPr lang="en-US"/>
        </a:p>
      </dgm:t>
    </dgm:pt>
    <dgm:pt modelId="{4C7B0563-9902-48A1-BA9A-720B893CE909}" type="sibTrans" cxnId="{3CBDB2AF-E92F-40A4-9D33-104F5B8C9C3F}">
      <dgm:prSet/>
      <dgm:spPr/>
      <dgm:t>
        <a:bodyPr/>
        <a:lstStyle/>
        <a:p>
          <a:endParaRPr lang="en-US"/>
        </a:p>
      </dgm:t>
    </dgm:pt>
    <dgm:pt modelId="{9266E8E1-ECA2-4262-8A5C-BDCB48D52CAA}" type="pres">
      <dgm:prSet presAssocID="{6C03D6B1-A363-46BE-9C5A-DECEAFBD7EB5}" presName="vert0" presStyleCnt="0">
        <dgm:presLayoutVars>
          <dgm:dir/>
          <dgm:animOne val="branch"/>
          <dgm:animLvl val="lvl"/>
        </dgm:presLayoutVars>
      </dgm:prSet>
      <dgm:spPr/>
    </dgm:pt>
    <dgm:pt modelId="{C08E4E75-B099-459A-B404-BF8DCEA708F7}" type="pres">
      <dgm:prSet presAssocID="{CD13C51E-1E6B-4E10-B1F9-0A0FA1F6970A}" presName="thickLine" presStyleLbl="alignNode1" presStyleIdx="0" presStyleCnt="2"/>
      <dgm:spPr/>
    </dgm:pt>
    <dgm:pt modelId="{BC67E1A1-0387-4B73-B07A-20F14471C356}" type="pres">
      <dgm:prSet presAssocID="{CD13C51E-1E6B-4E10-B1F9-0A0FA1F6970A}" presName="horz1" presStyleCnt="0"/>
      <dgm:spPr/>
    </dgm:pt>
    <dgm:pt modelId="{9E25A2A8-D97F-4A99-A6FF-128B9C1BF5C3}" type="pres">
      <dgm:prSet presAssocID="{CD13C51E-1E6B-4E10-B1F9-0A0FA1F6970A}" presName="tx1" presStyleLbl="revTx" presStyleIdx="0" presStyleCnt="2"/>
      <dgm:spPr/>
    </dgm:pt>
    <dgm:pt modelId="{7BF7101A-E099-45EE-A45A-C5DA72048A1C}" type="pres">
      <dgm:prSet presAssocID="{CD13C51E-1E6B-4E10-B1F9-0A0FA1F6970A}" presName="vert1" presStyleCnt="0"/>
      <dgm:spPr/>
    </dgm:pt>
    <dgm:pt modelId="{FD056E68-3067-4F44-9A9E-29092483445F}" type="pres">
      <dgm:prSet presAssocID="{914F22AD-69F5-4BE3-A747-9FA1C74F6A04}" presName="thickLine" presStyleLbl="alignNode1" presStyleIdx="1" presStyleCnt="2"/>
      <dgm:spPr/>
    </dgm:pt>
    <dgm:pt modelId="{00D7060B-E141-4269-B080-A7F9B1E80F81}" type="pres">
      <dgm:prSet presAssocID="{914F22AD-69F5-4BE3-A747-9FA1C74F6A04}" presName="horz1" presStyleCnt="0"/>
      <dgm:spPr/>
    </dgm:pt>
    <dgm:pt modelId="{38956201-EC0F-4814-959E-75CB73F88437}" type="pres">
      <dgm:prSet presAssocID="{914F22AD-69F5-4BE3-A747-9FA1C74F6A04}" presName="tx1" presStyleLbl="revTx" presStyleIdx="1" presStyleCnt="2"/>
      <dgm:spPr/>
    </dgm:pt>
    <dgm:pt modelId="{90981112-2049-455A-935C-CDAA8CFACE48}" type="pres">
      <dgm:prSet presAssocID="{914F22AD-69F5-4BE3-A747-9FA1C74F6A04}" presName="vert1" presStyleCnt="0"/>
      <dgm:spPr/>
    </dgm:pt>
  </dgm:ptLst>
  <dgm:cxnLst>
    <dgm:cxn modelId="{6185F01A-CADE-4926-84DE-D6604A9B5921}" srcId="{6C03D6B1-A363-46BE-9C5A-DECEAFBD7EB5}" destId="{CD13C51E-1E6B-4E10-B1F9-0A0FA1F6970A}" srcOrd="0" destOrd="0" parTransId="{2818FDCF-200D-42EE-A525-FCA32D7755AF}" sibTransId="{F91B5E20-370F-4EB3-9B78-9DCE4193E328}"/>
    <dgm:cxn modelId="{B8F80D40-4B80-48B9-B861-45FD79A0F3CA}" type="presOf" srcId="{6C03D6B1-A363-46BE-9C5A-DECEAFBD7EB5}" destId="{9266E8E1-ECA2-4262-8A5C-BDCB48D52CAA}" srcOrd="0" destOrd="0" presId="urn:microsoft.com/office/officeart/2008/layout/LinedList"/>
    <dgm:cxn modelId="{34C14F44-A8A8-416D-8BA0-31137980C9AF}" type="presOf" srcId="{CD13C51E-1E6B-4E10-B1F9-0A0FA1F6970A}" destId="{9E25A2A8-D97F-4A99-A6FF-128B9C1BF5C3}" srcOrd="0" destOrd="0" presId="urn:microsoft.com/office/officeart/2008/layout/LinedList"/>
    <dgm:cxn modelId="{E76B2861-90DC-4712-B7D4-EE9F64ED63FB}" type="presOf" srcId="{914F22AD-69F5-4BE3-A747-9FA1C74F6A04}" destId="{38956201-EC0F-4814-959E-75CB73F88437}" srcOrd="0" destOrd="0" presId="urn:microsoft.com/office/officeart/2008/layout/LinedList"/>
    <dgm:cxn modelId="{3CBDB2AF-E92F-40A4-9D33-104F5B8C9C3F}" srcId="{6C03D6B1-A363-46BE-9C5A-DECEAFBD7EB5}" destId="{914F22AD-69F5-4BE3-A747-9FA1C74F6A04}" srcOrd="1" destOrd="0" parTransId="{CDCFCA17-C58A-434D-A495-1AACBEC5E8A6}" sibTransId="{4C7B0563-9902-48A1-BA9A-720B893CE909}"/>
    <dgm:cxn modelId="{7C3381C8-06A6-4212-A6DF-F5261ED17E57}" type="presParOf" srcId="{9266E8E1-ECA2-4262-8A5C-BDCB48D52CAA}" destId="{C08E4E75-B099-459A-B404-BF8DCEA708F7}" srcOrd="0" destOrd="0" presId="urn:microsoft.com/office/officeart/2008/layout/LinedList"/>
    <dgm:cxn modelId="{E4301598-FF25-4A47-96DA-5867EE9EE1AE}" type="presParOf" srcId="{9266E8E1-ECA2-4262-8A5C-BDCB48D52CAA}" destId="{BC67E1A1-0387-4B73-B07A-20F14471C356}" srcOrd="1" destOrd="0" presId="urn:microsoft.com/office/officeart/2008/layout/LinedList"/>
    <dgm:cxn modelId="{661AA699-6AC0-45AD-B64C-ABC3BBA4EB4E}" type="presParOf" srcId="{BC67E1A1-0387-4B73-B07A-20F14471C356}" destId="{9E25A2A8-D97F-4A99-A6FF-128B9C1BF5C3}" srcOrd="0" destOrd="0" presId="urn:microsoft.com/office/officeart/2008/layout/LinedList"/>
    <dgm:cxn modelId="{D0FD61B8-D50E-4187-B329-446AAEE81C46}" type="presParOf" srcId="{BC67E1A1-0387-4B73-B07A-20F14471C356}" destId="{7BF7101A-E099-45EE-A45A-C5DA72048A1C}" srcOrd="1" destOrd="0" presId="urn:microsoft.com/office/officeart/2008/layout/LinedList"/>
    <dgm:cxn modelId="{57CC83D8-745B-4481-ACC0-E43A59133DF9}" type="presParOf" srcId="{9266E8E1-ECA2-4262-8A5C-BDCB48D52CAA}" destId="{FD056E68-3067-4F44-9A9E-29092483445F}" srcOrd="2" destOrd="0" presId="urn:microsoft.com/office/officeart/2008/layout/LinedList"/>
    <dgm:cxn modelId="{F6B81EBC-6444-4B54-9A8C-88A44F26B687}" type="presParOf" srcId="{9266E8E1-ECA2-4262-8A5C-BDCB48D52CAA}" destId="{00D7060B-E141-4269-B080-A7F9B1E80F81}" srcOrd="3" destOrd="0" presId="urn:microsoft.com/office/officeart/2008/layout/LinedList"/>
    <dgm:cxn modelId="{B5CE7540-FF0A-4854-902B-F184F045E32D}" type="presParOf" srcId="{00D7060B-E141-4269-B080-A7F9B1E80F81}" destId="{38956201-EC0F-4814-959E-75CB73F88437}" srcOrd="0" destOrd="0" presId="urn:microsoft.com/office/officeart/2008/layout/LinedList"/>
    <dgm:cxn modelId="{4F5FD2DD-F840-4CA9-B6FB-02CDEA2E73EE}" type="presParOf" srcId="{00D7060B-E141-4269-B080-A7F9B1E80F81}" destId="{90981112-2049-455A-935C-CDAA8CFACE4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4B8F4E-71E0-4E5C-80F5-FDDF643D8C6D}"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C958439F-FD41-4C31-A2E8-419DE349A84B}">
      <dgm:prSet phldrT="[Text]"/>
      <dgm:spPr/>
      <dgm:t>
        <a:bodyPr/>
        <a:lstStyle/>
        <a:p>
          <a:pPr>
            <a:buFont typeface="Symbol" panose="05050102010706020507" pitchFamily="18" charset="2"/>
            <a:buChar char=""/>
          </a:pPr>
          <a:r>
            <a:rPr lang="en-US"/>
            <a:t>Initial assessments gather and document information about each concurrent substance use, gambling and/or mental health condition, active or stable.</a:t>
          </a:r>
        </a:p>
      </dgm:t>
    </dgm:pt>
    <dgm:pt modelId="{9C6ABF65-8F28-46F2-A771-066C711CDE38}" type="parTrans" cxnId="{C2DEA7BD-A0E4-41DE-A760-61F26F546E1E}">
      <dgm:prSet/>
      <dgm:spPr/>
      <dgm:t>
        <a:bodyPr/>
        <a:lstStyle/>
        <a:p>
          <a:endParaRPr lang="en-US"/>
        </a:p>
      </dgm:t>
    </dgm:pt>
    <dgm:pt modelId="{E3A4A368-45B0-4E8C-91F4-AC1440407A02}" type="sibTrans" cxnId="{C2DEA7BD-A0E4-41DE-A760-61F26F546E1E}">
      <dgm:prSet/>
      <dgm:spPr/>
      <dgm:t>
        <a:bodyPr/>
        <a:lstStyle/>
        <a:p>
          <a:endParaRPr lang="en-US"/>
        </a:p>
      </dgm:t>
    </dgm:pt>
    <dgm:pt modelId="{B7C5D6EF-A1A3-476A-B66A-283C28D1A8B7}">
      <dgm:prSet/>
      <dgm:spPr/>
      <dgm:t>
        <a:bodyPr/>
        <a:lstStyle/>
        <a:p>
          <a:pPr>
            <a:buFont typeface="Symbol" panose="05050102010706020507" pitchFamily="18" charset="2"/>
            <a:buChar char=""/>
          </a:pPr>
          <a:r>
            <a:rPr lang="en-US" dirty="0"/>
            <a:t>Assessment is an ongoing process in which information is gathered and reviewed regularly to understand people’s evolving concerns and goals.</a:t>
          </a:r>
        </a:p>
      </dgm:t>
    </dgm:pt>
    <dgm:pt modelId="{90752F94-3E9F-4F5F-8C28-3E175C98FB0D}" type="parTrans" cxnId="{CED4BD15-EDB5-4E4E-861F-6A82EE79327D}">
      <dgm:prSet/>
      <dgm:spPr/>
      <dgm:t>
        <a:bodyPr/>
        <a:lstStyle/>
        <a:p>
          <a:endParaRPr lang="en-US"/>
        </a:p>
      </dgm:t>
    </dgm:pt>
    <dgm:pt modelId="{DFE4A2EA-8B1F-4034-A150-E13A6F3E1C98}" type="sibTrans" cxnId="{CED4BD15-EDB5-4E4E-861F-6A82EE79327D}">
      <dgm:prSet/>
      <dgm:spPr/>
      <dgm:t>
        <a:bodyPr/>
        <a:lstStyle/>
        <a:p>
          <a:endParaRPr lang="en-US"/>
        </a:p>
      </dgm:t>
    </dgm:pt>
    <dgm:pt modelId="{C6E5E438-E7B4-4E1E-82A7-81E4311D0944}">
      <dgm:prSet/>
      <dgm:spPr/>
      <dgm:t>
        <a:bodyPr/>
        <a:lstStyle/>
        <a:p>
          <a:pPr>
            <a:buFont typeface="Symbol" panose="05050102010706020507" pitchFamily="18" charset="2"/>
            <a:buChar char=""/>
          </a:pPr>
          <a:r>
            <a:rPr lang="en-US" dirty="0"/>
            <a:t>Assessments focus on people’s current strengths, skills, supports and periods of well-being to provide a positive, recovery-focused approach to recovery planning. </a:t>
          </a:r>
        </a:p>
      </dgm:t>
    </dgm:pt>
    <dgm:pt modelId="{5067D221-9F36-4D61-A534-19551E6A0348}" type="parTrans" cxnId="{9EAC87D5-47BC-4E6E-9E4A-D9FA7BF0584B}">
      <dgm:prSet/>
      <dgm:spPr/>
      <dgm:t>
        <a:bodyPr/>
        <a:lstStyle/>
        <a:p>
          <a:endParaRPr lang="en-US"/>
        </a:p>
      </dgm:t>
    </dgm:pt>
    <dgm:pt modelId="{A125382B-1129-461B-9C8F-9F30BE8DD80A}" type="sibTrans" cxnId="{9EAC87D5-47BC-4E6E-9E4A-D9FA7BF0584B}">
      <dgm:prSet/>
      <dgm:spPr/>
      <dgm:t>
        <a:bodyPr/>
        <a:lstStyle/>
        <a:p>
          <a:endParaRPr lang="en-US"/>
        </a:p>
      </dgm:t>
    </dgm:pt>
    <dgm:pt modelId="{91DB8B04-CD33-433C-9AAA-9F8CC1890EF7}" type="pres">
      <dgm:prSet presAssocID="{B84B8F4E-71E0-4E5C-80F5-FDDF643D8C6D}" presName="vert0" presStyleCnt="0">
        <dgm:presLayoutVars>
          <dgm:dir/>
          <dgm:animOne val="branch"/>
          <dgm:animLvl val="lvl"/>
        </dgm:presLayoutVars>
      </dgm:prSet>
      <dgm:spPr/>
    </dgm:pt>
    <dgm:pt modelId="{FC1FC693-2170-493E-A598-1741E863860A}" type="pres">
      <dgm:prSet presAssocID="{C958439F-FD41-4C31-A2E8-419DE349A84B}" presName="thickLine" presStyleLbl="alignNode1" presStyleIdx="0" presStyleCnt="3"/>
      <dgm:spPr/>
    </dgm:pt>
    <dgm:pt modelId="{5F76F143-082E-4A51-BF98-8093557937A4}" type="pres">
      <dgm:prSet presAssocID="{C958439F-FD41-4C31-A2E8-419DE349A84B}" presName="horz1" presStyleCnt="0"/>
      <dgm:spPr/>
    </dgm:pt>
    <dgm:pt modelId="{566C4353-2BF1-4318-824B-B2F784C3F9A2}" type="pres">
      <dgm:prSet presAssocID="{C958439F-FD41-4C31-A2E8-419DE349A84B}" presName="tx1" presStyleLbl="revTx" presStyleIdx="0" presStyleCnt="3"/>
      <dgm:spPr/>
    </dgm:pt>
    <dgm:pt modelId="{F86E0E8A-BC51-4F7A-91BC-3CF752E42B7E}" type="pres">
      <dgm:prSet presAssocID="{C958439F-FD41-4C31-A2E8-419DE349A84B}" presName="vert1" presStyleCnt="0"/>
      <dgm:spPr/>
    </dgm:pt>
    <dgm:pt modelId="{6C482789-C2F6-4337-A8C2-8EB5EDC81176}" type="pres">
      <dgm:prSet presAssocID="{B7C5D6EF-A1A3-476A-B66A-283C28D1A8B7}" presName="thickLine" presStyleLbl="alignNode1" presStyleIdx="1" presStyleCnt="3"/>
      <dgm:spPr/>
    </dgm:pt>
    <dgm:pt modelId="{B77F9E42-9E9C-4324-BE3F-53B783709D83}" type="pres">
      <dgm:prSet presAssocID="{B7C5D6EF-A1A3-476A-B66A-283C28D1A8B7}" presName="horz1" presStyleCnt="0"/>
      <dgm:spPr/>
    </dgm:pt>
    <dgm:pt modelId="{FEEA2777-7A80-4A56-BF50-CF827CF2B18D}" type="pres">
      <dgm:prSet presAssocID="{B7C5D6EF-A1A3-476A-B66A-283C28D1A8B7}" presName="tx1" presStyleLbl="revTx" presStyleIdx="1" presStyleCnt="3"/>
      <dgm:spPr/>
    </dgm:pt>
    <dgm:pt modelId="{B375C1BE-056B-497E-8174-6D57530647DE}" type="pres">
      <dgm:prSet presAssocID="{B7C5D6EF-A1A3-476A-B66A-283C28D1A8B7}" presName="vert1" presStyleCnt="0"/>
      <dgm:spPr/>
    </dgm:pt>
    <dgm:pt modelId="{541A1335-35F5-46D4-9F20-1E99961D047B}" type="pres">
      <dgm:prSet presAssocID="{C6E5E438-E7B4-4E1E-82A7-81E4311D0944}" presName="thickLine" presStyleLbl="alignNode1" presStyleIdx="2" presStyleCnt="3"/>
      <dgm:spPr/>
    </dgm:pt>
    <dgm:pt modelId="{68CC7B90-BEC7-4B7C-ADDA-96F940087ED4}" type="pres">
      <dgm:prSet presAssocID="{C6E5E438-E7B4-4E1E-82A7-81E4311D0944}" presName="horz1" presStyleCnt="0"/>
      <dgm:spPr/>
    </dgm:pt>
    <dgm:pt modelId="{72393487-B31F-4C48-9177-E292A9234DF1}" type="pres">
      <dgm:prSet presAssocID="{C6E5E438-E7B4-4E1E-82A7-81E4311D0944}" presName="tx1" presStyleLbl="revTx" presStyleIdx="2" presStyleCnt="3"/>
      <dgm:spPr/>
    </dgm:pt>
    <dgm:pt modelId="{5562E1C3-8906-4649-B211-1D893083024F}" type="pres">
      <dgm:prSet presAssocID="{C6E5E438-E7B4-4E1E-82A7-81E4311D0944}" presName="vert1" presStyleCnt="0"/>
      <dgm:spPr/>
    </dgm:pt>
  </dgm:ptLst>
  <dgm:cxnLst>
    <dgm:cxn modelId="{CED4BD15-EDB5-4E4E-861F-6A82EE79327D}" srcId="{B84B8F4E-71E0-4E5C-80F5-FDDF643D8C6D}" destId="{B7C5D6EF-A1A3-476A-B66A-283C28D1A8B7}" srcOrd="1" destOrd="0" parTransId="{90752F94-3E9F-4F5F-8C28-3E175C98FB0D}" sibTransId="{DFE4A2EA-8B1F-4034-A150-E13A6F3E1C98}"/>
    <dgm:cxn modelId="{94074748-CFAE-4086-A4A0-932321E5595E}" type="presOf" srcId="{C958439F-FD41-4C31-A2E8-419DE349A84B}" destId="{566C4353-2BF1-4318-824B-B2F784C3F9A2}" srcOrd="0" destOrd="0" presId="urn:microsoft.com/office/officeart/2008/layout/LinedList"/>
    <dgm:cxn modelId="{C7DD359C-DBC9-4871-AAC2-B084E94706DD}" type="presOf" srcId="{C6E5E438-E7B4-4E1E-82A7-81E4311D0944}" destId="{72393487-B31F-4C48-9177-E292A9234DF1}" srcOrd="0" destOrd="0" presId="urn:microsoft.com/office/officeart/2008/layout/LinedList"/>
    <dgm:cxn modelId="{1808289E-1204-4599-A74C-01ADB1360160}" type="presOf" srcId="{B84B8F4E-71E0-4E5C-80F5-FDDF643D8C6D}" destId="{91DB8B04-CD33-433C-9AAA-9F8CC1890EF7}" srcOrd="0" destOrd="0" presId="urn:microsoft.com/office/officeart/2008/layout/LinedList"/>
    <dgm:cxn modelId="{C2DEA7BD-A0E4-41DE-A760-61F26F546E1E}" srcId="{B84B8F4E-71E0-4E5C-80F5-FDDF643D8C6D}" destId="{C958439F-FD41-4C31-A2E8-419DE349A84B}" srcOrd="0" destOrd="0" parTransId="{9C6ABF65-8F28-46F2-A771-066C711CDE38}" sibTransId="{E3A4A368-45B0-4E8C-91F4-AC1440407A02}"/>
    <dgm:cxn modelId="{67E5F4D1-54A5-433E-BEC8-5A5F2BB30D39}" type="presOf" srcId="{B7C5D6EF-A1A3-476A-B66A-283C28D1A8B7}" destId="{FEEA2777-7A80-4A56-BF50-CF827CF2B18D}" srcOrd="0" destOrd="0" presId="urn:microsoft.com/office/officeart/2008/layout/LinedList"/>
    <dgm:cxn modelId="{9EAC87D5-47BC-4E6E-9E4A-D9FA7BF0584B}" srcId="{B84B8F4E-71E0-4E5C-80F5-FDDF643D8C6D}" destId="{C6E5E438-E7B4-4E1E-82A7-81E4311D0944}" srcOrd="2" destOrd="0" parTransId="{5067D221-9F36-4D61-A534-19551E6A0348}" sibTransId="{A125382B-1129-461B-9C8F-9F30BE8DD80A}"/>
    <dgm:cxn modelId="{7CD03FEF-8E01-4285-85EA-00EAC49D1BFA}" type="presParOf" srcId="{91DB8B04-CD33-433C-9AAA-9F8CC1890EF7}" destId="{FC1FC693-2170-493E-A598-1741E863860A}" srcOrd="0" destOrd="0" presId="urn:microsoft.com/office/officeart/2008/layout/LinedList"/>
    <dgm:cxn modelId="{A4418C10-615A-437E-82F8-18E55268005B}" type="presParOf" srcId="{91DB8B04-CD33-433C-9AAA-9F8CC1890EF7}" destId="{5F76F143-082E-4A51-BF98-8093557937A4}" srcOrd="1" destOrd="0" presId="urn:microsoft.com/office/officeart/2008/layout/LinedList"/>
    <dgm:cxn modelId="{3C1EF8EC-2E31-4AFC-9DE7-05F25BAE46C7}" type="presParOf" srcId="{5F76F143-082E-4A51-BF98-8093557937A4}" destId="{566C4353-2BF1-4318-824B-B2F784C3F9A2}" srcOrd="0" destOrd="0" presId="urn:microsoft.com/office/officeart/2008/layout/LinedList"/>
    <dgm:cxn modelId="{F79A1983-E48E-448E-88B2-A3898EEF834C}" type="presParOf" srcId="{5F76F143-082E-4A51-BF98-8093557937A4}" destId="{F86E0E8A-BC51-4F7A-91BC-3CF752E42B7E}" srcOrd="1" destOrd="0" presId="urn:microsoft.com/office/officeart/2008/layout/LinedList"/>
    <dgm:cxn modelId="{F89546A2-4AC2-4F75-AE3C-9BFF1DA4D14D}" type="presParOf" srcId="{91DB8B04-CD33-433C-9AAA-9F8CC1890EF7}" destId="{6C482789-C2F6-4337-A8C2-8EB5EDC81176}" srcOrd="2" destOrd="0" presId="urn:microsoft.com/office/officeart/2008/layout/LinedList"/>
    <dgm:cxn modelId="{7E09D310-7399-4361-8877-AFAE9F946455}" type="presParOf" srcId="{91DB8B04-CD33-433C-9AAA-9F8CC1890EF7}" destId="{B77F9E42-9E9C-4324-BE3F-53B783709D83}" srcOrd="3" destOrd="0" presId="urn:microsoft.com/office/officeart/2008/layout/LinedList"/>
    <dgm:cxn modelId="{9415EC83-BA8B-44A3-A50B-90EA29E413E0}" type="presParOf" srcId="{B77F9E42-9E9C-4324-BE3F-53B783709D83}" destId="{FEEA2777-7A80-4A56-BF50-CF827CF2B18D}" srcOrd="0" destOrd="0" presId="urn:microsoft.com/office/officeart/2008/layout/LinedList"/>
    <dgm:cxn modelId="{5BB3ABFF-3BFB-49E3-835F-989E47E26EC0}" type="presParOf" srcId="{B77F9E42-9E9C-4324-BE3F-53B783709D83}" destId="{B375C1BE-056B-497E-8174-6D57530647DE}" srcOrd="1" destOrd="0" presId="urn:microsoft.com/office/officeart/2008/layout/LinedList"/>
    <dgm:cxn modelId="{BDC9A649-2764-4ED0-83C3-CFFC19CE6538}" type="presParOf" srcId="{91DB8B04-CD33-433C-9AAA-9F8CC1890EF7}" destId="{541A1335-35F5-46D4-9F20-1E99961D047B}" srcOrd="4" destOrd="0" presId="urn:microsoft.com/office/officeart/2008/layout/LinedList"/>
    <dgm:cxn modelId="{9F53FE34-69E8-4DA4-9263-E0487B995669}" type="presParOf" srcId="{91DB8B04-CD33-433C-9AAA-9F8CC1890EF7}" destId="{68CC7B90-BEC7-4B7C-ADDA-96F940087ED4}" srcOrd="5" destOrd="0" presId="urn:microsoft.com/office/officeart/2008/layout/LinedList"/>
    <dgm:cxn modelId="{CCF3D660-D007-43BF-A233-F5761F84BB52}" type="presParOf" srcId="{68CC7B90-BEC7-4B7C-ADDA-96F940087ED4}" destId="{72393487-B31F-4C48-9177-E292A9234DF1}" srcOrd="0" destOrd="0" presId="urn:microsoft.com/office/officeart/2008/layout/LinedList"/>
    <dgm:cxn modelId="{285C3027-1241-4268-A53E-CBA5C914626D}" type="presParOf" srcId="{68CC7B90-BEC7-4B7C-ADDA-96F940087ED4}" destId="{5562E1C3-8906-4649-B211-1D893083024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4B8F4E-71E0-4E5C-80F5-FDDF643D8C6D}"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C6A208E1-037F-4361-A8A4-614837F20753}">
      <dgm:prSet/>
      <dgm:spPr/>
      <dgm:t>
        <a:bodyPr/>
        <a:lstStyle/>
        <a:p>
          <a:pPr>
            <a:buFont typeface="Symbol" panose="05050102010706020507" pitchFamily="18" charset="2"/>
            <a:buChar char=""/>
          </a:pPr>
          <a:r>
            <a:rPr lang="en-US" dirty="0"/>
            <a:t>Assessments regularly gather and document information about the stage of change (i.e., precontemplation, contemplation, preparation, action, maintenance, return to use) people are in regarding each condition for which they receive services.</a:t>
          </a:r>
        </a:p>
      </dgm:t>
    </dgm:pt>
    <dgm:pt modelId="{77EF090A-4343-48E8-A07B-43348F51DECE}" type="parTrans" cxnId="{541CD60F-6928-4F48-A4AB-B458340BD202}">
      <dgm:prSet/>
      <dgm:spPr/>
      <dgm:t>
        <a:bodyPr/>
        <a:lstStyle/>
        <a:p>
          <a:endParaRPr lang="en-US"/>
        </a:p>
      </dgm:t>
    </dgm:pt>
    <dgm:pt modelId="{3711D69D-7399-4FA3-AEB8-37B11C053FED}" type="sibTrans" cxnId="{541CD60F-6928-4F48-A4AB-B458340BD202}">
      <dgm:prSet/>
      <dgm:spPr/>
      <dgm:t>
        <a:bodyPr/>
        <a:lstStyle/>
        <a:p>
          <a:endParaRPr lang="en-US"/>
        </a:p>
      </dgm:t>
    </dgm:pt>
    <dgm:pt modelId="{049A64F0-37C3-4641-BE7B-1EB466D57B80}">
      <dgm:prSet/>
      <dgm:spPr/>
      <dgm:t>
        <a:bodyPr/>
        <a:lstStyle/>
        <a:p>
          <a:pPr>
            <a:buFont typeface="Symbol" panose="05050102010706020507" pitchFamily="18" charset="2"/>
            <a:buChar char=""/>
          </a:pPr>
          <a:r>
            <a:rPr lang="en-US"/>
            <a:t>With consent, healthcare information may be shared with the care team and/or family members to support people’s recovery.</a:t>
          </a:r>
        </a:p>
      </dgm:t>
    </dgm:pt>
    <dgm:pt modelId="{6D4A97B3-D2FB-40D3-A142-C6F36DFB7BB4}" type="parTrans" cxnId="{22231FB2-B3AA-4578-AAA0-4E32971275C1}">
      <dgm:prSet/>
      <dgm:spPr/>
      <dgm:t>
        <a:bodyPr/>
        <a:lstStyle/>
        <a:p>
          <a:endParaRPr lang="en-US"/>
        </a:p>
      </dgm:t>
    </dgm:pt>
    <dgm:pt modelId="{6C209BE8-717B-4F55-8C0B-E7D56BCBB0CD}" type="sibTrans" cxnId="{22231FB2-B3AA-4578-AAA0-4E32971275C1}">
      <dgm:prSet/>
      <dgm:spPr/>
      <dgm:t>
        <a:bodyPr/>
        <a:lstStyle/>
        <a:p>
          <a:endParaRPr lang="en-US"/>
        </a:p>
      </dgm:t>
    </dgm:pt>
    <dgm:pt modelId="{CCE5D9E5-C7D0-4222-A15D-B15D2AF54B05}" type="pres">
      <dgm:prSet presAssocID="{B84B8F4E-71E0-4E5C-80F5-FDDF643D8C6D}" presName="vert0" presStyleCnt="0">
        <dgm:presLayoutVars>
          <dgm:dir/>
          <dgm:animOne val="branch"/>
          <dgm:animLvl val="lvl"/>
        </dgm:presLayoutVars>
      </dgm:prSet>
      <dgm:spPr/>
    </dgm:pt>
    <dgm:pt modelId="{38FF6976-D211-4D74-9EF6-CDA042F62AD2}" type="pres">
      <dgm:prSet presAssocID="{C6A208E1-037F-4361-A8A4-614837F20753}" presName="thickLine" presStyleLbl="alignNode1" presStyleIdx="0" presStyleCnt="2"/>
      <dgm:spPr/>
    </dgm:pt>
    <dgm:pt modelId="{3DE25EC7-537F-4EE6-BDF6-C73E486B877C}" type="pres">
      <dgm:prSet presAssocID="{C6A208E1-037F-4361-A8A4-614837F20753}" presName="horz1" presStyleCnt="0"/>
      <dgm:spPr/>
    </dgm:pt>
    <dgm:pt modelId="{AA146996-1613-4045-9709-69A6AAF4EC44}" type="pres">
      <dgm:prSet presAssocID="{C6A208E1-037F-4361-A8A4-614837F20753}" presName="tx1" presStyleLbl="revTx" presStyleIdx="0" presStyleCnt="2"/>
      <dgm:spPr/>
    </dgm:pt>
    <dgm:pt modelId="{CEF56FBC-D33F-4362-88F0-0A530AE658F2}" type="pres">
      <dgm:prSet presAssocID="{C6A208E1-037F-4361-A8A4-614837F20753}" presName="vert1" presStyleCnt="0"/>
      <dgm:spPr/>
    </dgm:pt>
    <dgm:pt modelId="{B593ACAC-670E-4FDA-8139-9746DBAC8273}" type="pres">
      <dgm:prSet presAssocID="{049A64F0-37C3-4641-BE7B-1EB466D57B80}" presName="thickLine" presStyleLbl="alignNode1" presStyleIdx="1" presStyleCnt="2"/>
      <dgm:spPr/>
    </dgm:pt>
    <dgm:pt modelId="{BCE81A51-839B-46F9-A040-49FEB0B4B469}" type="pres">
      <dgm:prSet presAssocID="{049A64F0-37C3-4641-BE7B-1EB466D57B80}" presName="horz1" presStyleCnt="0"/>
      <dgm:spPr/>
    </dgm:pt>
    <dgm:pt modelId="{F212705A-CD08-4D0C-931E-344763553A3E}" type="pres">
      <dgm:prSet presAssocID="{049A64F0-37C3-4641-BE7B-1EB466D57B80}" presName="tx1" presStyleLbl="revTx" presStyleIdx="1" presStyleCnt="2"/>
      <dgm:spPr/>
    </dgm:pt>
    <dgm:pt modelId="{7DA5FCDB-F57D-4682-897F-65A6614EF44B}" type="pres">
      <dgm:prSet presAssocID="{049A64F0-37C3-4641-BE7B-1EB466D57B80}" presName="vert1" presStyleCnt="0"/>
      <dgm:spPr/>
    </dgm:pt>
  </dgm:ptLst>
  <dgm:cxnLst>
    <dgm:cxn modelId="{541CD60F-6928-4F48-A4AB-B458340BD202}" srcId="{B84B8F4E-71E0-4E5C-80F5-FDDF643D8C6D}" destId="{C6A208E1-037F-4361-A8A4-614837F20753}" srcOrd="0" destOrd="0" parTransId="{77EF090A-4343-48E8-A07B-43348F51DECE}" sibTransId="{3711D69D-7399-4FA3-AEB8-37B11C053FED}"/>
    <dgm:cxn modelId="{D444F034-EB68-4017-904E-C5841A7CEC2F}" type="presOf" srcId="{C6A208E1-037F-4361-A8A4-614837F20753}" destId="{AA146996-1613-4045-9709-69A6AAF4EC44}" srcOrd="0" destOrd="0" presId="urn:microsoft.com/office/officeart/2008/layout/LinedList"/>
    <dgm:cxn modelId="{15154539-F0B4-432A-9F28-DFFC51133E3B}" type="presOf" srcId="{049A64F0-37C3-4641-BE7B-1EB466D57B80}" destId="{F212705A-CD08-4D0C-931E-344763553A3E}" srcOrd="0" destOrd="0" presId="urn:microsoft.com/office/officeart/2008/layout/LinedList"/>
    <dgm:cxn modelId="{41D69698-FA0B-4D14-BEAB-CC5A98CFFA41}" type="presOf" srcId="{B84B8F4E-71E0-4E5C-80F5-FDDF643D8C6D}" destId="{CCE5D9E5-C7D0-4222-A15D-B15D2AF54B05}" srcOrd="0" destOrd="0" presId="urn:microsoft.com/office/officeart/2008/layout/LinedList"/>
    <dgm:cxn modelId="{22231FB2-B3AA-4578-AAA0-4E32971275C1}" srcId="{B84B8F4E-71E0-4E5C-80F5-FDDF643D8C6D}" destId="{049A64F0-37C3-4641-BE7B-1EB466D57B80}" srcOrd="1" destOrd="0" parTransId="{6D4A97B3-D2FB-40D3-A142-C6F36DFB7BB4}" sibTransId="{6C209BE8-717B-4F55-8C0B-E7D56BCBB0CD}"/>
    <dgm:cxn modelId="{A643FB9A-7FC3-4150-86C6-538842026B24}" type="presParOf" srcId="{CCE5D9E5-C7D0-4222-A15D-B15D2AF54B05}" destId="{38FF6976-D211-4D74-9EF6-CDA042F62AD2}" srcOrd="0" destOrd="0" presId="urn:microsoft.com/office/officeart/2008/layout/LinedList"/>
    <dgm:cxn modelId="{6573E36A-3476-459F-A372-825C9EA66CDC}" type="presParOf" srcId="{CCE5D9E5-C7D0-4222-A15D-B15D2AF54B05}" destId="{3DE25EC7-537F-4EE6-BDF6-C73E486B877C}" srcOrd="1" destOrd="0" presId="urn:microsoft.com/office/officeart/2008/layout/LinedList"/>
    <dgm:cxn modelId="{86F59343-F6D0-4E04-AFB5-B6900BF778DF}" type="presParOf" srcId="{3DE25EC7-537F-4EE6-BDF6-C73E486B877C}" destId="{AA146996-1613-4045-9709-69A6AAF4EC44}" srcOrd="0" destOrd="0" presId="urn:microsoft.com/office/officeart/2008/layout/LinedList"/>
    <dgm:cxn modelId="{EBA92A3E-4534-4A0E-BC49-EC64D8A13F9E}" type="presParOf" srcId="{3DE25EC7-537F-4EE6-BDF6-C73E486B877C}" destId="{CEF56FBC-D33F-4362-88F0-0A530AE658F2}" srcOrd="1" destOrd="0" presId="urn:microsoft.com/office/officeart/2008/layout/LinedList"/>
    <dgm:cxn modelId="{329ABE15-C7EE-4D6B-91F1-AC4EBD4A76DB}" type="presParOf" srcId="{CCE5D9E5-C7D0-4222-A15D-B15D2AF54B05}" destId="{B593ACAC-670E-4FDA-8139-9746DBAC8273}" srcOrd="2" destOrd="0" presId="urn:microsoft.com/office/officeart/2008/layout/LinedList"/>
    <dgm:cxn modelId="{9CE56B81-1DAE-4B21-9584-64BDD3A1CB3F}" type="presParOf" srcId="{CCE5D9E5-C7D0-4222-A15D-B15D2AF54B05}" destId="{BCE81A51-839B-46F9-A040-49FEB0B4B469}" srcOrd="3" destOrd="0" presId="urn:microsoft.com/office/officeart/2008/layout/LinedList"/>
    <dgm:cxn modelId="{DB435E5C-7ABB-4BF2-8553-8382C6AEF037}" type="presParOf" srcId="{BCE81A51-839B-46F9-A040-49FEB0B4B469}" destId="{F212705A-CD08-4D0C-931E-344763553A3E}" srcOrd="0" destOrd="0" presId="urn:microsoft.com/office/officeart/2008/layout/LinedList"/>
    <dgm:cxn modelId="{0E227B1D-3C36-4EB3-8560-8270490C3497}" type="presParOf" srcId="{BCE81A51-839B-46F9-A040-49FEB0B4B469}" destId="{7DA5FCDB-F57D-4682-897F-65A6614EF44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612A1F-B853-41D1-8904-A089A25D98CF}"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411EBF4B-6D38-4C5C-A862-03E768464818}">
      <dgm:prSet phldrT="[Text]"/>
      <dgm:spPr/>
      <dgm:t>
        <a:bodyPr/>
        <a:lstStyle/>
        <a:p>
          <a:pPr>
            <a:buFont typeface="Symbol" panose="05050102010706020507" pitchFamily="18" charset="2"/>
            <a:buChar char=""/>
          </a:pPr>
          <a:r>
            <a:rPr lang="en-US"/>
            <a:t>People’s hopeful goals, personal needs, recent successes, and strengths are included in their recovery plan.</a:t>
          </a:r>
        </a:p>
      </dgm:t>
    </dgm:pt>
    <dgm:pt modelId="{FDA05EA9-735E-4991-8773-F642D06272B3}" type="parTrans" cxnId="{BFBDE010-09DF-458F-BD16-977D4C98D4A4}">
      <dgm:prSet/>
      <dgm:spPr/>
      <dgm:t>
        <a:bodyPr/>
        <a:lstStyle/>
        <a:p>
          <a:endParaRPr lang="en-US"/>
        </a:p>
      </dgm:t>
    </dgm:pt>
    <dgm:pt modelId="{D078C881-B1C2-41AB-8480-9164633CFFFF}" type="sibTrans" cxnId="{BFBDE010-09DF-458F-BD16-977D4C98D4A4}">
      <dgm:prSet/>
      <dgm:spPr/>
      <dgm:t>
        <a:bodyPr/>
        <a:lstStyle/>
        <a:p>
          <a:endParaRPr lang="en-US"/>
        </a:p>
      </dgm:t>
    </dgm:pt>
    <dgm:pt modelId="{26042D4B-FF24-48B0-B934-8E851E350CEB}">
      <dgm:prSet/>
      <dgm:spPr/>
      <dgm:t>
        <a:bodyPr/>
        <a:lstStyle/>
        <a:p>
          <a:pPr>
            <a:buFont typeface="Symbol" panose="05050102010706020507" pitchFamily="18" charset="2"/>
            <a:buChar char=""/>
          </a:pPr>
          <a:r>
            <a:rPr lang="en-US"/>
            <a:t>For each concern, a stage of change is identified, stage-matched interventions are explored, and achievable steps to help the person feel and be successful are agreed to.</a:t>
          </a:r>
        </a:p>
      </dgm:t>
    </dgm:pt>
    <dgm:pt modelId="{12454538-085A-4A03-9A44-EB0F07664064}" type="parTrans" cxnId="{0D7CD870-4453-4327-89CB-E5C461BEB3EF}">
      <dgm:prSet/>
      <dgm:spPr/>
      <dgm:t>
        <a:bodyPr/>
        <a:lstStyle/>
        <a:p>
          <a:endParaRPr lang="en-US"/>
        </a:p>
      </dgm:t>
    </dgm:pt>
    <dgm:pt modelId="{59A88F26-F973-4FD9-A931-7EC3A0E71784}" type="sibTrans" cxnId="{0D7CD870-4453-4327-89CB-E5C461BEB3EF}">
      <dgm:prSet/>
      <dgm:spPr/>
      <dgm:t>
        <a:bodyPr/>
        <a:lstStyle/>
        <a:p>
          <a:endParaRPr lang="en-US"/>
        </a:p>
      </dgm:t>
    </dgm:pt>
    <dgm:pt modelId="{A1CE00C2-FA3F-4210-A7EE-52F518310619}">
      <dgm:prSet/>
      <dgm:spPr/>
      <dgm:t>
        <a:bodyPr/>
        <a:lstStyle/>
        <a:p>
          <a:pPr>
            <a:buFont typeface="Symbol" panose="05050102010706020507" pitchFamily="18" charset="2"/>
            <a:buChar char=""/>
          </a:pPr>
          <a:r>
            <a:rPr lang="en-US"/>
            <a:t>Person-centred plans focus on building skills and support. When required, the plan is modified and positive feedback for small steps of progress in the recovery journey is used.</a:t>
          </a:r>
        </a:p>
      </dgm:t>
    </dgm:pt>
    <dgm:pt modelId="{C64D8594-C1F6-42FB-A0DA-D2EE6404D9D0}" type="parTrans" cxnId="{A55D2792-9048-4C16-B2C4-384006FDDFD8}">
      <dgm:prSet/>
      <dgm:spPr/>
      <dgm:t>
        <a:bodyPr/>
        <a:lstStyle/>
        <a:p>
          <a:endParaRPr lang="en-US"/>
        </a:p>
      </dgm:t>
    </dgm:pt>
    <dgm:pt modelId="{66E253D3-9815-4A37-88E7-0F2DAB8A4977}" type="sibTrans" cxnId="{A55D2792-9048-4C16-B2C4-384006FDDFD8}">
      <dgm:prSet/>
      <dgm:spPr/>
      <dgm:t>
        <a:bodyPr/>
        <a:lstStyle/>
        <a:p>
          <a:endParaRPr lang="en-US"/>
        </a:p>
      </dgm:t>
    </dgm:pt>
    <dgm:pt modelId="{8E9505CE-F7BF-4717-A94E-CC40F46E171C}">
      <dgm:prSet/>
      <dgm:spPr/>
      <dgm:t>
        <a:bodyPr/>
        <a:lstStyle/>
        <a:p>
          <a:pPr>
            <a:buFont typeface="Symbol" panose="05050102010706020507" pitchFamily="18" charset="2"/>
            <a:buChar char=""/>
          </a:pPr>
          <a:r>
            <a:rPr lang="en-US" dirty="0"/>
            <a:t>People are active participants in care. They know their rights and responsibilities, and their preferences and goals in their recovery journey are respected. Family members may be included. </a:t>
          </a:r>
        </a:p>
      </dgm:t>
    </dgm:pt>
    <dgm:pt modelId="{2DC64876-3145-4A9E-8994-2E83185B7889}" type="parTrans" cxnId="{0BBE918D-4EC0-474B-AFF0-E6D7422987E3}">
      <dgm:prSet/>
      <dgm:spPr/>
      <dgm:t>
        <a:bodyPr/>
        <a:lstStyle/>
        <a:p>
          <a:endParaRPr lang="en-US"/>
        </a:p>
      </dgm:t>
    </dgm:pt>
    <dgm:pt modelId="{9696C71E-B293-4B37-A764-76C2F654F812}" type="sibTrans" cxnId="{0BBE918D-4EC0-474B-AFF0-E6D7422987E3}">
      <dgm:prSet/>
      <dgm:spPr/>
      <dgm:t>
        <a:bodyPr/>
        <a:lstStyle/>
        <a:p>
          <a:endParaRPr lang="en-US"/>
        </a:p>
      </dgm:t>
    </dgm:pt>
    <dgm:pt modelId="{BBFB9F02-A532-4CBB-BA75-74D04F9288AA}" type="pres">
      <dgm:prSet presAssocID="{EF612A1F-B853-41D1-8904-A089A25D98CF}" presName="vert0" presStyleCnt="0">
        <dgm:presLayoutVars>
          <dgm:dir/>
          <dgm:animOne val="branch"/>
          <dgm:animLvl val="lvl"/>
        </dgm:presLayoutVars>
      </dgm:prSet>
      <dgm:spPr/>
    </dgm:pt>
    <dgm:pt modelId="{5D62B6E9-A05E-4F54-BED9-1E5C2AFD4E74}" type="pres">
      <dgm:prSet presAssocID="{411EBF4B-6D38-4C5C-A862-03E768464818}" presName="thickLine" presStyleLbl="alignNode1" presStyleIdx="0" presStyleCnt="4"/>
      <dgm:spPr/>
    </dgm:pt>
    <dgm:pt modelId="{503ADB70-C0D7-4F38-8FC8-6A7A9B6CC6B9}" type="pres">
      <dgm:prSet presAssocID="{411EBF4B-6D38-4C5C-A862-03E768464818}" presName="horz1" presStyleCnt="0"/>
      <dgm:spPr/>
    </dgm:pt>
    <dgm:pt modelId="{0901EE9E-915E-4818-B1DF-45390CC71885}" type="pres">
      <dgm:prSet presAssocID="{411EBF4B-6D38-4C5C-A862-03E768464818}" presName="tx1" presStyleLbl="revTx" presStyleIdx="0" presStyleCnt="4"/>
      <dgm:spPr/>
    </dgm:pt>
    <dgm:pt modelId="{1BDCAC1F-7742-4063-964D-4810F0D1E6A6}" type="pres">
      <dgm:prSet presAssocID="{411EBF4B-6D38-4C5C-A862-03E768464818}" presName="vert1" presStyleCnt="0"/>
      <dgm:spPr/>
    </dgm:pt>
    <dgm:pt modelId="{1AC3B640-1C7C-4E36-82E8-8CD388EED304}" type="pres">
      <dgm:prSet presAssocID="{26042D4B-FF24-48B0-B934-8E851E350CEB}" presName="thickLine" presStyleLbl="alignNode1" presStyleIdx="1" presStyleCnt="4"/>
      <dgm:spPr/>
    </dgm:pt>
    <dgm:pt modelId="{0B412BEA-48FE-42BB-8A76-8BEC91907A80}" type="pres">
      <dgm:prSet presAssocID="{26042D4B-FF24-48B0-B934-8E851E350CEB}" presName="horz1" presStyleCnt="0"/>
      <dgm:spPr/>
    </dgm:pt>
    <dgm:pt modelId="{CE864909-E604-4103-A4C7-6EE95EEB7B56}" type="pres">
      <dgm:prSet presAssocID="{26042D4B-FF24-48B0-B934-8E851E350CEB}" presName="tx1" presStyleLbl="revTx" presStyleIdx="1" presStyleCnt="4"/>
      <dgm:spPr/>
    </dgm:pt>
    <dgm:pt modelId="{C663984D-FC18-4D6A-9531-5B17DA04DDBE}" type="pres">
      <dgm:prSet presAssocID="{26042D4B-FF24-48B0-B934-8E851E350CEB}" presName="vert1" presStyleCnt="0"/>
      <dgm:spPr/>
    </dgm:pt>
    <dgm:pt modelId="{42C2141E-A4AA-40DB-860D-2CF8E45F43C1}" type="pres">
      <dgm:prSet presAssocID="{A1CE00C2-FA3F-4210-A7EE-52F518310619}" presName="thickLine" presStyleLbl="alignNode1" presStyleIdx="2" presStyleCnt="4"/>
      <dgm:spPr/>
    </dgm:pt>
    <dgm:pt modelId="{A67E54FE-C74D-4E4C-A088-B37D8C1F848A}" type="pres">
      <dgm:prSet presAssocID="{A1CE00C2-FA3F-4210-A7EE-52F518310619}" presName="horz1" presStyleCnt="0"/>
      <dgm:spPr/>
    </dgm:pt>
    <dgm:pt modelId="{086800CE-18B4-42C0-AEF7-8B991BBD0CA8}" type="pres">
      <dgm:prSet presAssocID="{A1CE00C2-FA3F-4210-A7EE-52F518310619}" presName="tx1" presStyleLbl="revTx" presStyleIdx="2" presStyleCnt="4"/>
      <dgm:spPr/>
    </dgm:pt>
    <dgm:pt modelId="{5BC3DDEE-B91B-47E0-9242-A4E46622A2F7}" type="pres">
      <dgm:prSet presAssocID="{A1CE00C2-FA3F-4210-A7EE-52F518310619}" presName="vert1" presStyleCnt="0"/>
      <dgm:spPr/>
    </dgm:pt>
    <dgm:pt modelId="{F162D555-66CC-4D33-86C4-AE7DBBC4A789}" type="pres">
      <dgm:prSet presAssocID="{8E9505CE-F7BF-4717-A94E-CC40F46E171C}" presName="thickLine" presStyleLbl="alignNode1" presStyleIdx="3" presStyleCnt="4"/>
      <dgm:spPr/>
    </dgm:pt>
    <dgm:pt modelId="{3F2857E2-01CD-4FD5-B4B5-471C7FC9EC30}" type="pres">
      <dgm:prSet presAssocID="{8E9505CE-F7BF-4717-A94E-CC40F46E171C}" presName="horz1" presStyleCnt="0"/>
      <dgm:spPr/>
    </dgm:pt>
    <dgm:pt modelId="{82960C44-E64A-4B8D-88B4-7AEE74D81786}" type="pres">
      <dgm:prSet presAssocID="{8E9505CE-F7BF-4717-A94E-CC40F46E171C}" presName="tx1" presStyleLbl="revTx" presStyleIdx="3" presStyleCnt="4"/>
      <dgm:spPr/>
    </dgm:pt>
    <dgm:pt modelId="{235AC8F4-21A7-4535-B519-17CF3DDAD8E2}" type="pres">
      <dgm:prSet presAssocID="{8E9505CE-F7BF-4717-A94E-CC40F46E171C}" presName="vert1" presStyleCnt="0"/>
      <dgm:spPr/>
    </dgm:pt>
  </dgm:ptLst>
  <dgm:cxnLst>
    <dgm:cxn modelId="{BFBDE010-09DF-458F-BD16-977D4C98D4A4}" srcId="{EF612A1F-B853-41D1-8904-A089A25D98CF}" destId="{411EBF4B-6D38-4C5C-A862-03E768464818}" srcOrd="0" destOrd="0" parTransId="{FDA05EA9-735E-4991-8773-F642D06272B3}" sibTransId="{D078C881-B1C2-41AB-8480-9164633CFFFF}"/>
    <dgm:cxn modelId="{84FA3311-EE20-4137-AF04-1C66AEF3E0EA}" type="presOf" srcId="{EF612A1F-B853-41D1-8904-A089A25D98CF}" destId="{BBFB9F02-A532-4CBB-BA75-74D04F9288AA}" srcOrd="0" destOrd="0" presId="urn:microsoft.com/office/officeart/2008/layout/LinedList"/>
    <dgm:cxn modelId="{706BAC1F-7C42-493E-9672-8DBDD1B55A7E}" type="presOf" srcId="{411EBF4B-6D38-4C5C-A862-03E768464818}" destId="{0901EE9E-915E-4818-B1DF-45390CC71885}" srcOrd="0" destOrd="0" presId="urn:microsoft.com/office/officeart/2008/layout/LinedList"/>
    <dgm:cxn modelId="{CC181B62-F852-476F-8672-D6D60264F2EB}" type="presOf" srcId="{8E9505CE-F7BF-4717-A94E-CC40F46E171C}" destId="{82960C44-E64A-4B8D-88B4-7AEE74D81786}" srcOrd="0" destOrd="0" presId="urn:microsoft.com/office/officeart/2008/layout/LinedList"/>
    <dgm:cxn modelId="{0D7CD870-4453-4327-89CB-E5C461BEB3EF}" srcId="{EF612A1F-B853-41D1-8904-A089A25D98CF}" destId="{26042D4B-FF24-48B0-B934-8E851E350CEB}" srcOrd="1" destOrd="0" parTransId="{12454538-085A-4A03-9A44-EB0F07664064}" sibTransId="{59A88F26-F973-4FD9-A931-7EC3A0E71784}"/>
    <dgm:cxn modelId="{8BA05871-84F2-451D-B763-56C639B27FD0}" type="presOf" srcId="{A1CE00C2-FA3F-4210-A7EE-52F518310619}" destId="{086800CE-18B4-42C0-AEF7-8B991BBD0CA8}" srcOrd="0" destOrd="0" presId="urn:microsoft.com/office/officeart/2008/layout/LinedList"/>
    <dgm:cxn modelId="{0BBE918D-4EC0-474B-AFF0-E6D7422987E3}" srcId="{EF612A1F-B853-41D1-8904-A089A25D98CF}" destId="{8E9505CE-F7BF-4717-A94E-CC40F46E171C}" srcOrd="3" destOrd="0" parTransId="{2DC64876-3145-4A9E-8994-2E83185B7889}" sibTransId="{9696C71E-B293-4B37-A764-76C2F654F812}"/>
    <dgm:cxn modelId="{A55D2792-9048-4C16-B2C4-384006FDDFD8}" srcId="{EF612A1F-B853-41D1-8904-A089A25D98CF}" destId="{A1CE00C2-FA3F-4210-A7EE-52F518310619}" srcOrd="2" destOrd="0" parTransId="{C64D8594-C1F6-42FB-A0DA-D2EE6404D9D0}" sibTransId="{66E253D3-9815-4A37-88E7-0F2DAB8A4977}"/>
    <dgm:cxn modelId="{7CF1D5C7-3075-4891-9362-FCDED01BEB08}" type="presOf" srcId="{26042D4B-FF24-48B0-B934-8E851E350CEB}" destId="{CE864909-E604-4103-A4C7-6EE95EEB7B56}" srcOrd="0" destOrd="0" presId="urn:microsoft.com/office/officeart/2008/layout/LinedList"/>
    <dgm:cxn modelId="{AB1DF86E-888B-4981-A341-4EBA16C73521}" type="presParOf" srcId="{BBFB9F02-A532-4CBB-BA75-74D04F9288AA}" destId="{5D62B6E9-A05E-4F54-BED9-1E5C2AFD4E74}" srcOrd="0" destOrd="0" presId="urn:microsoft.com/office/officeart/2008/layout/LinedList"/>
    <dgm:cxn modelId="{0EF238A1-AB57-4DC2-81CE-FD2C92D690AB}" type="presParOf" srcId="{BBFB9F02-A532-4CBB-BA75-74D04F9288AA}" destId="{503ADB70-C0D7-4F38-8FC8-6A7A9B6CC6B9}" srcOrd="1" destOrd="0" presId="urn:microsoft.com/office/officeart/2008/layout/LinedList"/>
    <dgm:cxn modelId="{1460F201-D13D-4B94-8726-9F262BAF5BFE}" type="presParOf" srcId="{503ADB70-C0D7-4F38-8FC8-6A7A9B6CC6B9}" destId="{0901EE9E-915E-4818-B1DF-45390CC71885}" srcOrd="0" destOrd="0" presId="urn:microsoft.com/office/officeart/2008/layout/LinedList"/>
    <dgm:cxn modelId="{69C306AB-F8D8-4FB5-904C-5AC396AF6D1B}" type="presParOf" srcId="{503ADB70-C0D7-4F38-8FC8-6A7A9B6CC6B9}" destId="{1BDCAC1F-7742-4063-964D-4810F0D1E6A6}" srcOrd="1" destOrd="0" presId="urn:microsoft.com/office/officeart/2008/layout/LinedList"/>
    <dgm:cxn modelId="{5C85B08C-EEC8-4FD7-873B-78A4F031122B}" type="presParOf" srcId="{BBFB9F02-A532-4CBB-BA75-74D04F9288AA}" destId="{1AC3B640-1C7C-4E36-82E8-8CD388EED304}" srcOrd="2" destOrd="0" presId="urn:microsoft.com/office/officeart/2008/layout/LinedList"/>
    <dgm:cxn modelId="{D6B16744-B7E6-4CF9-BFF5-7338D6851D7E}" type="presParOf" srcId="{BBFB9F02-A532-4CBB-BA75-74D04F9288AA}" destId="{0B412BEA-48FE-42BB-8A76-8BEC91907A80}" srcOrd="3" destOrd="0" presId="urn:microsoft.com/office/officeart/2008/layout/LinedList"/>
    <dgm:cxn modelId="{21A8CABF-EBDB-4861-9E42-9FD81FF88B75}" type="presParOf" srcId="{0B412BEA-48FE-42BB-8A76-8BEC91907A80}" destId="{CE864909-E604-4103-A4C7-6EE95EEB7B56}" srcOrd="0" destOrd="0" presId="urn:microsoft.com/office/officeart/2008/layout/LinedList"/>
    <dgm:cxn modelId="{2A6AD5BA-861D-4C91-B3CE-24286B9AA226}" type="presParOf" srcId="{0B412BEA-48FE-42BB-8A76-8BEC91907A80}" destId="{C663984D-FC18-4D6A-9531-5B17DA04DDBE}" srcOrd="1" destOrd="0" presId="urn:microsoft.com/office/officeart/2008/layout/LinedList"/>
    <dgm:cxn modelId="{4206B7E1-A0DA-469C-8848-F0447A810C12}" type="presParOf" srcId="{BBFB9F02-A532-4CBB-BA75-74D04F9288AA}" destId="{42C2141E-A4AA-40DB-860D-2CF8E45F43C1}" srcOrd="4" destOrd="0" presId="urn:microsoft.com/office/officeart/2008/layout/LinedList"/>
    <dgm:cxn modelId="{A5FABEFF-164D-452F-B48B-DA4986B4AB26}" type="presParOf" srcId="{BBFB9F02-A532-4CBB-BA75-74D04F9288AA}" destId="{A67E54FE-C74D-4E4C-A088-B37D8C1F848A}" srcOrd="5" destOrd="0" presId="urn:microsoft.com/office/officeart/2008/layout/LinedList"/>
    <dgm:cxn modelId="{43640679-92F6-4192-899B-502A9FE2D318}" type="presParOf" srcId="{A67E54FE-C74D-4E4C-A088-B37D8C1F848A}" destId="{086800CE-18B4-42C0-AEF7-8B991BBD0CA8}" srcOrd="0" destOrd="0" presId="urn:microsoft.com/office/officeart/2008/layout/LinedList"/>
    <dgm:cxn modelId="{556669E5-70E0-4D32-8F8B-5EFC6FB04501}" type="presParOf" srcId="{A67E54FE-C74D-4E4C-A088-B37D8C1F848A}" destId="{5BC3DDEE-B91B-47E0-9242-A4E46622A2F7}" srcOrd="1" destOrd="0" presId="urn:microsoft.com/office/officeart/2008/layout/LinedList"/>
    <dgm:cxn modelId="{A6DF35FF-0938-4F56-BA68-C32A26875637}" type="presParOf" srcId="{BBFB9F02-A532-4CBB-BA75-74D04F9288AA}" destId="{F162D555-66CC-4D33-86C4-AE7DBBC4A789}" srcOrd="6" destOrd="0" presId="urn:microsoft.com/office/officeart/2008/layout/LinedList"/>
    <dgm:cxn modelId="{C6D7B3BD-8FFF-41FC-AEF3-2CD9ACCC38EF}" type="presParOf" srcId="{BBFB9F02-A532-4CBB-BA75-74D04F9288AA}" destId="{3F2857E2-01CD-4FD5-B4B5-471C7FC9EC30}" srcOrd="7" destOrd="0" presId="urn:microsoft.com/office/officeart/2008/layout/LinedList"/>
    <dgm:cxn modelId="{290168CA-5993-4C21-91C3-7B8D4F52DF2E}" type="presParOf" srcId="{3F2857E2-01CD-4FD5-B4B5-471C7FC9EC30}" destId="{82960C44-E64A-4B8D-88B4-7AEE74D81786}" srcOrd="0" destOrd="0" presId="urn:microsoft.com/office/officeart/2008/layout/LinedList"/>
    <dgm:cxn modelId="{FE4B0563-7C22-4581-88B6-AED461A69A06}" type="presParOf" srcId="{3F2857E2-01CD-4FD5-B4B5-471C7FC9EC30}" destId="{235AC8F4-21A7-4535-B519-17CF3DDAD8E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81D5F-4353-4CDE-BC0C-61E0E3EC7CB1}">
      <dsp:nvSpPr>
        <dsp:cNvPr id="0" name=""/>
        <dsp:cNvSpPr/>
      </dsp:nvSpPr>
      <dsp:spPr>
        <a:xfrm>
          <a:off x="0" y="1281"/>
          <a:ext cx="10752667" cy="545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84950-F361-4D77-940D-04D60F04B293}">
      <dsp:nvSpPr>
        <dsp:cNvPr id="0" name=""/>
        <dsp:cNvSpPr/>
      </dsp:nvSpPr>
      <dsp:spPr>
        <a:xfrm>
          <a:off x="165139" y="124111"/>
          <a:ext cx="300252" cy="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21C4AB-FE41-4190-B909-8990DDA6AFAD}">
      <dsp:nvSpPr>
        <dsp:cNvPr id="0" name=""/>
        <dsp:cNvSpPr/>
      </dsp:nvSpPr>
      <dsp:spPr>
        <a:xfrm>
          <a:off x="630530" y="1281"/>
          <a:ext cx="10122136" cy="54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76" tIns="57776" rIns="57776" bIns="57776" numCol="1" spcCol="1270" anchor="ctr" anchorCtr="0">
          <a:noAutofit/>
        </a:bodyPr>
        <a:lstStyle/>
        <a:p>
          <a:pPr marL="0" lvl="0" indent="0" algn="l" defTabSz="800100">
            <a:lnSpc>
              <a:spcPct val="100000"/>
            </a:lnSpc>
            <a:spcBef>
              <a:spcPct val="0"/>
            </a:spcBef>
            <a:spcAft>
              <a:spcPct val="35000"/>
            </a:spcAft>
            <a:buNone/>
          </a:pPr>
          <a:r>
            <a:rPr lang="en-US" sz="1800" kern="1200" dirty="0"/>
            <a:t>Choose a scribe to record each section’s scores and notes​</a:t>
          </a:r>
        </a:p>
      </dsp:txBody>
      <dsp:txXfrm>
        <a:off x="630530" y="1281"/>
        <a:ext cx="10122136" cy="545914"/>
      </dsp:txXfrm>
    </dsp:sp>
    <dsp:sp modelId="{94B53DEB-95B1-49E2-B48C-941A7528A751}">
      <dsp:nvSpPr>
        <dsp:cNvPr id="0" name=""/>
        <dsp:cNvSpPr/>
      </dsp:nvSpPr>
      <dsp:spPr>
        <a:xfrm>
          <a:off x="0" y="683673"/>
          <a:ext cx="10752667" cy="545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D5802-C9F2-44DE-A4CF-AB3F82B08DF1}">
      <dsp:nvSpPr>
        <dsp:cNvPr id="0" name=""/>
        <dsp:cNvSpPr/>
      </dsp:nvSpPr>
      <dsp:spPr>
        <a:xfrm>
          <a:off x="165139" y="806504"/>
          <a:ext cx="300252" cy="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75825C-D28D-412A-BEFF-70B863036B9B}">
      <dsp:nvSpPr>
        <dsp:cNvPr id="0" name=""/>
        <dsp:cNvSpPr/>
      </dsp:nvSpPr>
      <dsp:spPr>
        <a:xfrm>
          <a:off x="630530" y="683673"/>
          <a:ext cx="10122136" cy="54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76" tIns="57776" rIns="57776" bIns="57776" numCol="1" spcCol="1270" anchor="ctr" anchorCtr="0">
          <a:noAutofit/>
        </a:bodyPr>
        <a:lstStyle/>
        <a:p>
          <a:pPr marL="0" lvl="0" indent="0" algn="l" defTabSz="800100">
            <a:lnSpc>
              <a:spcPct val="100000"/>
            </a:lnSpc>
            <a:spcBef>
              <a:spcPct val="0"/>
            </a:spcBef>
            <a:spcAft>
              <a:spcPct val="35000"/>
            </a:spcAft>
            <a:buNone/>
          </a:pPr>
          <a:r>
            <a:rPr lang="en-US" sz="1800" kern="1200"/>
            <a:t>Read each item out loud​</a:t>
          </a:r>
        </a:p>
      </dsp:txBody>
      <dsp:txXfrm>
        <a:off x="630530" y="683673"/>
        <a:ext cx="10122136" cy="545914"/>
      </dsp:txXfrm>
    </dsp:sp>
    <dsp:sp modelId="{2D5E239A-E4AB-4F98-837B-D82922F49B72}">
      <dsp:nvSpPr>
        <dsp:cNvPr id="0" name=""/>
        <dsp:cNvSpPr/>
      </dsp:nvSpPr>
      <dsp:spPr>
        <a:xfrm>
          <a:off x="0" y="1366066"/>
          <a:ext cx="10752667" cy="545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3FD56D-B8D7-4056-B9ED-B64EA722BE9F}">
      <dsp:nvSpPr>
        <dsp:cNvPr id="0" name=""/>
        <dsp:cNvSpPr/>
      </dsp:nvSpPr>
      <dsp:spPr>
        <a:xfrm>
          <a:off x="165139" y="1488897"/>
          <a:ext cx="300252" cy="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2B4197-9827-4FF1-B635-D1CB42399E3C}">
      <dsp:nvSpPr>
        <dsp:cNvPr id="0" name=""/>
        <dsp:cNvSpPr/>
      </dsp:nvSpPr>
      <dsp:spPr>
        <a:xfrm>
          <a:off x="630530" y="1366066"/>
          <a:ext cx="10122136" cy="54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76" tIns="57776" rIns="57776" bIns="57776" numCol="1" spcCol="1270" anchor="ctr" anchorCtr="0">
          <a:noAutofit/>
        </a:bodyPr>
        <a:lstStyle/>
        <a:p>
          <a:pPr marL="0" lvl="0" indent="0" algn="l" defTabSz="800100">
            <a:lnSpc>
              <a:spcPct val="100000"/>
            </a:lnSpc>
            <a:spcBef>
              <a:spcPct val="0"/>
            </a:spcBef>
            <a:spcAft>
              <a:spcPct val="35000"/>
            </a:spcAft>
            <a:buNone/>
          </a:pPr>
          <a:r>
            <a:rPr lang="en-US" sz="1800" kern="1200" dirty="0"/>
            <a:t>Have a discussion with your group to reach a consensus on the average score for each section</a:t>
          </a:r>
        </a:p>
      </dsp:txBody>
      <dsp:txXfrm>
        <a:off x="630530" y="1366066"/>
        <a:ext cx="10122136" cy="545914"/>
      </dsp:txXfrm>
    </dsp:sp>
    <dsp:sp modelId="{1944A3D1-CA5D-4217-A164-357B992042EA}">
      <dsp:nvSpPr>
        <dsp:cNvPr id="0" name=""/>
        <dsp:cNvSpPr/>
      </dsp:nvSpPr>
      <dsp:spPr>
        <a:xfrm>
          <a:off x="0" y="2048459"/>
          <a:ext cx="10752667" cy="545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D13F5-3B7D-462F-B40B-65373D417721}">
      <dsp:nvSpPr>
        <dsp:cNvPr id="0" name=""/>
        <dsp:cNvSpPr/>
      </dsp:nvSpPr>
      <dsp:spPr>
        <a:xfrm>
          <a:off x="165139" y="2171289"/>
          <a:ext cx="300252" cy="3002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330BB2-00E5-436C-BE79-249C3C5F51D3}">
      <dsp:nvSpPr>
        <dsp:cNvPr id="0" name=""/>
        <dsp:cNvSpPr/>
      </dsp:nvSpPr>
      <dsp:spPr>
        <a:xfrm>
          <a:off x="630530" y="2048459"/>
          <a:ext cx="10122136" cy="54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76" tIns="57776" rIns="57776" bIns="57776" numCol="1" spcCol="1270" anchor="ctr" anchorCtr="0">
          <a:noAutofit/>
        </a:bodyPr>
        <a:lstStyle/>
        <a:p>
          <a:pPr marL="0" lvl="0" indent="0" algn="l" defTabSz="800100">
            <a:lnSpc>
              <a:spcPct val="100000"/>
            </a:lnSpc>
            <a:spcBef>
              <a:spcPct val="0"/>
            </a:spcBef>
            <a:spcAft>
              <a:spcPct val="35000"/>
            </a:spcAft>
            <a:buNone/>
          </a:pPr>
          <a:r>
            <a:rPr lang="en-US" sz="1800" kern="1200" dirty="0"/>
            <a:t>Progress through each section(s) </a:t>
          </a:r>
        </a:p>
      </dsp:txBody>
      <dsp:txXfrm>
        <a:off x="630530" y="2048459"/>
        <a:ext cx="10122136" cy="545914"/>
      </dsp:txXfrm>
    </dsp:sp>
    <dsp:sp modelId="{14E5DCD6-66E7-4E90-B2BF-BA3584A5819B}">
      <dsp:nvSpPr>
        <dsp:cNvPr id="0" name=""/>
        <dsp:cNvSpPr/>
      </dsp:nvSpPr>
      <dsp:spPr>
        <a:xfrm>
          <a:off x="0" y="2730851"/>
          <a:ext cx="10752667" cy="545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817F18-9B50-4AC2-B138-01F8864BE7AA}">
      <dsp:nvSpPr>
        <dsp:cNvPr id="0" name=""/>
        <dsp:cNvSpPr/>
      </dsp:nvSpPr>
      <dsp:spPr>
        <a:xfrm>
          <a:off x="165139" y="2853682"/>
          <a:ext cx="300252" cy="3002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AF14FE-B8BF-46E6-8E81-5CDFA77490A5}">
      <dsp:nvSpPr>
        <dsp:cNvPr id="0" name=""/>
        <dsp:cNvSpPr/>
      </dsp:nvSpPr>
      <dsp:spPr>
        <a:xfrm>
          <a:off x="630530" y="2730851"/>
          <a:ext cx="10122136" cy="54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76" tIns="57776" rIns="57776" bIns="57776" numCol="1" spcCol="1270" anchor="ctr" anchorCtr="0">
          <a:noAutofit/>
        </a:bodyPr>
        <a:lstStyle/>
        <a:p>
          <a:pPr marL="0" lvl="0" indent="0" algn="l" defTabSz="800100">
            <a:lnSpc>
              <a:spcPct val="100000"/>
            </a:lnSpc>
            <a:spcBef>
              <a:spcPct val="0"/>
            </a:spcBef>
            <a:spcAft>
              <a:spcPct val="35000"/>
            </a:spcAft>
            <a:buNone/>
          </a:pPr>
          <a:r>
            <a:rPr lang="en-US" sz="1800" kern="1200" dirty="0"/>
            <a:t>Scribe records scores and summarizes discussion notes​</a:t>
          </a:r>
        </a:p>
      </dsp:txBody>
      <dsp:txXfrm>
        <a:off x="630530" y="2730851"/>
        <a:ext cx="10122136" cy="545914"/>
      </dsp:txXfrm>
    </dsp:sp>
    <dsp:sp modelId="{FA5F6827-249D-4D75-90DA-FD7B790BA853}">
      <dsp:nvSpPr>
        <dsp:cNvPr id="0" name=""/>
        <dsp:cNvSpPr/>
      </dsp:nvSpPr>
      <dsp:spPr>
        <a:xfrm>
          <a:off x="0" y="3413244"/>
          <a:ext cx="10752667" cy="545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35CEB-ABA6-4D51-AF30-C2117CBB5857}">
      <dsp:nvSpPr>
        <dsp:cNvPr id="0" name=""/>
        <dsp:cNvSpPr/>
      </dsp:nvSpPr>
      <dsp:spPr>
        <a:xfrm>
          <a:off x="165139" y="3536075"/>
          <a:ext cx="300252" cy="30025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C4EAAE-92E0-4AB6-9F75-48EC63A98A08}">
      <dsp:nvSpPr>
        <dsp:cNvPr id="0" name=""/>
        <dsp:cNvSpPr/>
      </dsp:nvSpPr>
      <dsp:spPr>
        <a:xfrm>
          <a:off x="630530" y="3413244"/>
          <a:ext cx="10122136" cy="54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76" tIns="57776" rIns="57776" bIns="57776" numCol="1" spcCol="1270" anchor="ctr" anchorCtr="0">
          <a:noAutofit/>
        </a:bodyPr>
        <a:lstStyle/>
        <a:p>
          <a:pPr marL="0" lvl="0" indent="0" algn="l" defTabSz="800100">
            <a:lnSpc>
              <a:spcPct val="100000"/>
            </a:lnSpc>
            <a:spcBef>
              <a:spcPct val="0"/>
            </a:spcBef>
            <a:spcAft>
              <a:spcPct val="35000"/>
            </a:spcAft>
            <a:buNone/>
          </a:pPr>
          <a:r>
            <a:rPr lang="en-US" sz="1800" kern="1200"/>
            <a:t>Wrap-Up and Next Steps</a:t>
          </a:r>
        </a:p>
      </dsp:txBody>
      <dsp:txXfrm>
        <a:off x="630530" y="3413244"/>
        <a:ext cx="10122136" cy="5459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04942-B3CB-4076-BDB0-4FA8A26BE425}">
      <dsp:nvSpPr>
        <dsp:cNvPr id="0" name=""/>
        <dsp:cNvSpPr/>
      </dsp:nvSpPr>
      <dsp:spPr>
        <a:xfrm>
          <a:off x="0" y="1933"/>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C235F36-8F92-4AAF-880A-4A4DA2AF42DA}">
      <dsp:nvSpPr>
        <dsp:cNvPr id="0" name=""/>
        <dsp:cNvSpPr/>
      </dsp:nvSpPr>
      <dsp:spPr>
        <a:xfrm>
          <a:off x="0" y="1933"/>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Symbol" panose="05050102010706020507" pitchFamily="18" charset="2"/>
            <a:buNone/>
          </a:pPr>
          <a:r>
            <a:rPr lang="en-US" sz="2700" kern="1200" dirty="0"/>
            <a:t>When exploring potential resources to support recovery, the risks and benefits of each alternative are explained.</a:t>
          </a:r>
        </a:p>
      </dsp:txBody>
      <dsp:txXfrm>
        <a:off x="0" y="1933"/>
        <a:ext cx="10752667" cy="1318857"/>
      </dsp:txXfrm>
    </dsp:sp>
    <dsp:sp modelId="{8F2109A4-E844-492E-AE02-D5971618A601}">
      <dsp:nvSpPr>
        <dsp:cNvPr id="0" name=""/>
        <dsp:cNvSpPr/>
      </dsp:nvSpPr>
      <dsp:spPr>
        <a:xfrm>
          <a:off x="0" y="1320791"/>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2436291-25A0-4BDC-8FC3-6257472DB0EB}">
      <dsp:nvSpPr>
        <dsp:cNvPr id="0" name=""/>
        <dsp:cNvSpPr/>
      </dsp:nvSpPr>
      <dsp:spPr>
        <a:xfrm>
          <a:off x="0" y="1320791"/>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Symbol" panose="05050102010706020507" pitchFamily="18" charset="2"/>
            <a:buNone/>
          </a:pPr>
          <a:r>
            <a:rPr lang="en-US" sz="2700" kern="1200"/>
            <a:t>Recovery plans include biopsychosocial and spiritual goals to ensure people feel empowered to meet their basic needs and address substance use and/or gambling and/or mental health concerns. </a:t>
          </a:r>
        </a:p>
      </dsp:txBody>
      <dsp:txXfrm>
        <a:off x="0" y="1320791"/>
        <a:ext cx="10752667" cy="1318857"/>
      </dsp:txXfrm>
    </dsp:sp>
    <dsp:sp modelId="{0F044E88-556A-42FE-AC4D-84229F5908C6}">
      <dsp:nvSpPr>
        <dsp:cNvPr id="0" name=""/>
        <dsp:cNvSpPr/>
      </dsp:nvSpPr>
      <dsp:spPr>
        <a:xfrm>
          <a:off x="0" y="2639648"/>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3C60E6C-DCC6-45DA-AFB2-7047DDC7D284}">
      <dsp:nvSpPr>
        <dsp:cNvPr id="0" name=""/>
        <dsp:cNvSpPr/>
      </dsp:nvSpPr>
      <dsp:spPr>
        <a:xfrm>
          <a:off x="0" y="263964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Symbol" panose="05050102010706020507" pitchFamily="18" charset="2"/>
            <a:buNone/>
          </a:pPr>
          <a:r>
            <a:rPr lang="en-US" sz="2700" kern="1200"/>
            <a:t>When possible, a copy of the recovery plan is provided to people and/or family members and others in the care team. </a:t>
          </a:r>
        </a:p>
      </dsp:txBody>
      <dsp:txXfrm>
        <a:off x="0" y="2639648"/>
        <a:ext cx="10752667" cy="13188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A5919-C219-41C8-956E-D20805E9A36E}">
      <dsp:nvSpPr>
        <dsp:cNvPr id="0" name=""/>
        <dsp:cNvSpPr/>
      </dsp:nvSpPr>
      <dsp:spPr>
        <a:xfrm>
          <a:off x="0" y="1933"/>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0C5D408-737D-40CB-83F3-206E1A92556E}">
      <dsp:nvSpPr>
        <dsp:cNvPr id="0" name=""/>
        <dsp:cNvSpPr/>
      </dsp:nvSpPr>
      <dsp:spPr>
        <a:xfrm>
          <a:off x="0" y="1933"/>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Education and resources about mental health, substance use, gambling, concurrent disorders, recovery and building resilience are available and accessible (i.e., placement for pick up, various languages based on community demographics). </a:t>
          </a:r>
        </a:p>
      </dsp:txBody>
      <dsp:txXfrm>
        <a:off x="0" y="1933"/>
        <a:ext cx="10752667" cy="1318857"/>
      </dsp:txXfrm>
    </dsp:sp>
    <dsp:sp modelId="{F1E494FE-5FA8-46F7-85D2-72385AF28828}">
      <dsp:nvSpPr>
        <dsp:cNvPr id="0" name=""/>
        <dsp:cNvSpPr/>
      </dsp:nvSpPr>
      <dsp:spPr>
        <a:xfrm>
          <a:off x="0" y="1320791"/>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050F41-E5E8-4BBF-8D17-09085C542561}">
      <dsp:nvSpPr>
        <dsp:cNvPr id="0" name=""/>
        <dsp:cNvSpPr/>
      </dsp:nvSpPr>
      <dsp:spPr>
        <a:xfrm>
          <a:off x="0" y="1320791"/>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Stage-matched group or individual sessions provide psychoeducation to empower choice and decision-making. </a:t>
          </a:r>
        </a:p>
      </dsp:txBody>
      <dsp:txXfrm>
        <a:off x="0" y="1320791"/>
        <a:ext cx="10752667" cy="1318857"/>
      </dsp:txXfrm>
    </dsp:sp>
    <dsp:sp modelId="{E2ACF26F-98F0-4D7D-9D23-5A78152CCEE7}">
      <dsp:nvSpPr>
        <dsp:cNvPr id="0" name=""/>
        <dsp:cNvSpPr/>
      </dsp:nvSpPr>
      <dsp:spPr>
        <a:xfrm>
          <a:off x="0" y="2639648"/>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0982141-426A-48B5-A0D3-CA922096D7C5}">
      <dsp:nvSpPr>
        <dsp:cNvPr id="0" name=""/>
        <dsp:cNvSpPr/>
      </dsp:nvSpPr>
      <dsp:spPr>
        <a:xfrm>
          <a:off x="0" y="263964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People feel involved in implementing their recovery plan. They learn skills, practice good self-care, and have the necessary information about connecting with mutual support groups and community resources to improve their quality of life and maintain well-being.</a:t>
          </a:r>
        </a:p>
      </dsp:txBody>
      <dsp:txXfrm>
        <a:off x="0" y="2639648"/>
        <a:ext cx="10752667" cy="13188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9791A-ADF8-40F3-BDAD-43E361E6D1E2}">
      <dsp:nvSpPr>
        <dsp:cNvPr id="0" name=""/>
        <dsp:cNvSpPr/>
      </dsp:nvSpPr>
      <dsp:spPr>
        <a:xfrm>
          <a:off x="0" y="1933"/>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D9C610-E140-4315-A0DD-8B4F71FF54E7}">
      <dsp:nvSpPr>
        <dsp:cNvPr id="0" name=""/>
        <dsp:cNvSpPr/>
      </dsp:nvSpPr>
      <dsp:spPr>
        <a:xfrm>
          <a:off x="0" y="1933"/>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Family members understand how to access community support and resources that promote their well-being and recovery.</a:t>
          </a:r>
        </a:p>
      </dsp:txBody>
      <dsp:txXfrm>
        <a:off x="0" y="1933"/>
        <a:ext cx="10752667" cy="1318857"/>
      </dsp:txXfrm>
    </dsp:sp>
    <dsp:sp modelId="{1017CD04-5DFE-44AB-A5A3-642933F1F2E0}">
      <dsp:nvSpPr>
        <dsp:cNvPr id="0" name=""/>
        <dsp:cNvSpPr/>
      </dsp:nvSpPr>
      <dsp:spPr>
        <a:xfrm>
          <a:off x="0" y="1320791"/>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E0825E-8EDB-495E-B0EC-34B8912AD8C5}">
      <dsp:nvSpPr>
        <dsp:cNvPr id="0" name=""/>
        <dsp:cNvSpPr/>
      </dsp:nvSpPr>
      <dsp:spPr>
        <a:xfrm>
          <a:off x="0" y="1320791"/>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Healthcare providers provide strengths-based, recovery-oriented, trauma-informed services for people who continue to use substances, do not take medication as prescribed, or are not following other aspects of their recovery plans. Negative consequences or punishment are not used. </a:t>
          </a:r>
        </a:p>
      </dsp:txBody>
      <dsp:txXfrm>
        <a:off x="0" y="1320791"/>
        <a:ext cx="10752667" cy="1318857"/>
      </dsp:txXfrm>
    </dsp:sp>
    <dsp:sp modelId="{072FAC81-3B6C-44E2-8B3B-C6464FE6C207}">
      <dsp:nvSpPr>
        <dsp:cNvPr id="0" name=""/>
        <dsp:cNvSpPr/>
      </dsp:nvSpPr>
      <dsp:spPr>
        <a:xfrm>
          <a:off x="0" y="2639648"/>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470D235-BC8E-4D04-A769-759F844E8E07}">
      <dsp:nvSpPr>
        <dsp:cNvPr id="0" name=""/>
        <dsp:cNvSpPr/>
      </dsp:nvSpPr>
      <dsp:spPr>
        <a:xfrm>
          <a:off x="0" y="263964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The program responds positively when individuals ask for help when they are having difficulty maintaining their recovery or beginning to experience increased symptoms of mental health conditions.</a:t>
          </a:r>
        </a:p>
      </dsp:txBody>
      <dsp:txXfrm>
        <a:off x="0" y="2639648"/>
        <a:ext cx="10752667" cy="13188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367D9-C593-423D-A5A3-7CCEF7A4E133}">
      <dsp:nvSpPr>
        <dsp:cNvPr id="0" name=""/>
        <dsp:cNvSpPr/>
      </dsp:nvSpPr>
      <dsp:spPr>
        <a:xfrm>
          <a:off x="0" y="0"/>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6332A9-45D2-4E18-ABFF-3026E4938F40}">
      <dsp:nvSpPr>
        <dsp:cNvPr id="0" name=""/>
        <dsp:cNvSpPr/>
      </dsp:nvSpPr>
      <dsp:spPr>
        <a:xfrm>
          <a:off x="0" y="0"/>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Transition plans, procedures, practices, and forms identify specific stage-matched recommendations for each issue the person seeks treatment for.</a:t>
          </a:r>
        </a:p>
      </dsp:txBody>
      <dsp:txXfrm>
        <a:off x="0" y="0"/>
        <a:ext cx="10752667" cy="990109"/>
      </dsp:txXfrm>
    </dsp:sp>
    <dsp:sp modelId="{407DD8AE-5409-45C3-A0B8-2459D13926ED}">
      <dsp:nvSpPr>
        <dsp:cNvPr id="0" name=""/>
        <dsp:cNvSpPr/>
      </dsp:nvSpPr>
      <dsp:spPr>
        <a:xfrm>
          <a:off x="0" y="99010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3B020-1712-435A-BA53-87B8414449E3}">
      <dsp:nvSpPr>
        <dsp:cNvPr id="0" name=""/>
        <dsp:cNvSpPr/>
      </dsp:nvSpPr>
      <dsp:spPr>
        <a:xfrm>
          <a:off x="0" y="99010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For each transition in care, people are included in warm handoff communication between the sending and receiving healthcare providers, whether in person or by phone.</a:t>
          </a:r>
        </a:p>
      </dsp:txBody>
      <dsp:txXfrm>
        <a:off x="0" y="990109"/>
        <a:ext cx="10752667" cy="990109"/>
      </dsp:txXfrm>
    </dsp:sp>
    <dsp:sp modelId="{A85F85A0-6286-410A-AC8E-5145B9F2D461}">
      <dsp:nvSpPr>
        <dsp:cNvPr id="0" name=""/>
        <dsp:cNvSpPr/>
      </dsp:nvSpPr>
      <dsp:spPr>
        <a:xfrm>
          <a:off x="0" y="198021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12E78-2039-4596-BD28-7824CCC52316}">
      <dsp:nvSpPr>
        <dsp:cNvPr id="0" name=""/>
        <dsp:cNvSpPr/>
      </dsp:nvSpPr>
      <dsp:spPr>
        <a:xfrm>
          <a:off x="0" y="198021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A multidisciplinary team of healthcare providers works collaboratively to coordinate care, provide care and help people make transitions to ensure suitable supports are in place to help them achieve their recovery goals at all stages.</a:t>
          </a:r>
        </a:p>
      </dsp:txBody>
      <dsp:txXfrm>
        <a:off x="0" y="1980219"/>
        <a:ext cx="10752667" cy="990109"/>
      </dsp:txXfrm>
    </dsp:sp>
    <dsp:sp modelId="{214E5A82-4582-4B39-953A-00A805100FF3}">
      <dsp:nvSpPr>
        <dsp:cNvPr id="0" name=""/>
        <dsp:cNvSpPr/>
      </dsp:nvSpPr>
      <dsp:spPr>
        <a:xfrm>
          <a:off x="0" y="297032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425412-EB7D-4330-AB3D-9647680C4A7D}">
      <dsp:nvSpPr>
        <dsp:cNvPr id="0" name=""/>
        <dsp:cNvSpPr/>
      </dsp:nvSpPr>
      <dsp:spPr>
        <a:xfrm>
          <a:off x="0" y="297032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With consent, information regarding care and progress may be shared with other care team members.</a:t>
          </a:r>
        </a:p>
      </dsp:txBody>
      <dsp:txXfrm>
        <a:off x="0" y="2970329"/>
        <a:ext cx="10752667" cy="9901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9FC90-2AE7-4290-8AE8-B3AE538ECC82}">
      <dsp:nvSpPr>
        <dsp:cNvPr id="0" name=""/>
        <dsp:cNvSpPr/>
      </dsp:nvSpPr>
      <dsp:spPr>
        <a:xfrm>
          <a:off x="0" y="0"/>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3AD845D-0159-46CF-B267-F2A1E66EFF8B}">
      <dsp:nvSpPr>
        <dsp:cNvPr id="0" name=""/>
        <dsp:cNvSpPr/>
      </dsp:nvSpPr>
      <dsp:spPr>
        <a:xfrm>
          <a:off x="0" y="0"/>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n-US" sz="1700" kern="1200" dirty="0"/>
            <a:t>People often have multiple priorities, so services are coordinated to match their goals for recovery.</a:t>
          </a:r>
        </a:p>
      </dsp:txBody>
      <dsp:txXfrm>
        <a:off x="0" y="0"/>
        <a:ext cx="10752667" cy="990109"/>
      </dsp:txXfrm>
    </dsp:sp>
    <dsp:sp modelId="{BFC1F6CD-BD1C-4E64-BD7A-4CC3887744F3}">
      <dsp:nvSpPr>
        <dsp:cNvPr id="0" name=""/>
        <dsp:cNvSpPr/>
      </dsp:nvSpPr>
      <dsp:spPr>
        <a:xfrm>
          <a:off x="0" y="99010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69C7C75-5754-4050-A04C-A30437CCB726}">
      <dsp:nvSpPr>
        <dsp:cNvPr id="0" name=""/>
        <dsp:cNvSpPr/>
      </dsp:nvSpPr>
      <dsp:spPr>
        <a:xfrm>
          <a:off x="0" y="99010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n-US" sz="1700" kern="1200"/>
            <a:t>Healthcare providers help people navigate the health and social services support systems to ensure they become connected with community services they need (i.e., housing, food security, showers, finance, legal, education, dental, optometry). A written list of community resources and contact information is provided. </a:t>
          </a:r>
        </a:p>
      </dsp:txBody>
      <dsp:txXfrm>
        <a:off x="0" y="990109"/>
        <a:ext cx="10752667" cy="990109"/>
      </dsp:txXfrm>
    </dsp:sp>
    <dsp:sp modelId="{940309EA-0769-4605-ADA1-54C6F6709A7B}">
      <dsp:nvSpPr>
        <dsp:cNvPr id="0" name=""/>
        <dsp:cNvSpPr/>
      </dsp:nvSpPr>
      <dsp:spPr>
        <a:xfrm>
          <a:off x="0" y="198021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D603B93-ACCD-4EE5-BF62-D2857F575C93}">
      <dsp:nvSpPr>
        <dsp:cNvPr id="0" name=""/>
        <dsp:cNvSpPr/>
      </dsp:nvSpPr>
      <dsp:spPr>
        <a:xfrm>
          <a:off x="0" y="198021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n-US" sz="1700" kern="1200"/>
            <a:t>People, family members and the larger care team know how to re-engage with services when needed.</a:t>
          </a:r>
        </a:p>
      </dsp:txBody>
      <dsp:txXfrm>
        <a:off x="0" y="1980219"/>
        <a:ext cx="10752667" cy="990109"/>
      </dsp:txXfrm>
    </dsp:sp>
    <dsp:sp modelId="{169173B5-B949-4616-9E89-99824F5AEA7C}">
      <dsp:nvSpPr>
        <dsp:cNvPr id="0" name=""/>
        <dsp:cNvSpPr/>
      </dsp:nvSpPr>
      <dsp:spPr>
        <a:xfrm>
          <a:off x="0" y="297032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4AC6E5E-5E06-44F6-A70E-1060F3B43ACC}">
      <dsp:nvSpPr>
        <dsp:cNvPr id="0" name=""/>
        <dsp:cNvSpPr/>
      </dsp:nvSpPr>
      <dsp:spPr>
        <a:xfrm>
          <a:off x="0" y="297032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n-US" sz="1700" kern="1200" dirty="0"/>
            <a:t>The program invites people and family members to provide feedback on their service experience to foster continued program development and improvement.</a:t>
          </a:r>
        </a:p>
      </dsp:txBody>
      <dsp:txXfrm>
        <a:off x="0" y="2970329"/>
        <a:ext cx="10752667" cy="9901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83F9C-A757-4061-8BF8-81B3EA1A87B4}">
      <dsp:nvSpPr>
        <dsp:cNvPr id="0" name=""/>
        <dsp:cNvSpPr/>
      </dsp:nvSpPr>
      <dsp:spPr>
        <a:xfrm>
          <a:off x="0" y="1933"/>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12757D6-DF8C-4702-A80A-A6B600043F40}">
      <dsp:nvSpPr>
        <dsp:cNvPr id="0" name=""/>
        <dsp:cNvSpPr/>
      </dsp:nvSpPr>
      <dsp:spPr>
        <a:xfrm>
          <a:off x="0" y="1933"/>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a:t>The program is connected to and collaborates with local partner agencies offering community-based health and social services.</a:t>
          </a:r>
        </a:p>
      </dsp:txBody>
      <dsp:txXfrm>
        <a:off x="0" y="1933"/>
        <a:ext cx="10752667" cy="1318857"/>
      </dsp:txXfrm>
    </dsp:sp>
    <dsp:sp modelId="{3751F594-2D28-404E-8363-04D541212134}">
      <dsp:nvSpPr>
        <dsp:cNvPr id="0" name=""/>
        <dsp:cNvSpPr/>
      </dsp:nvSpPr>
      <dsp:spPr>
        <a:xfrm>
          <a:off x="0" y="1320791"/>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F874C9-2CAA-499B-BA42-FB8AF4A0427F}">
      <dsp:nvSpPr>
        <dsp:cNvPr id="0" name=""/>
        <dsp:cNvSpPr/>
      </dsp:nvSpPr>
      <dsp:spPr>
        <a:xfrm>
          <a:off x="0" y="1320791"/>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dirty="0"/>
            <a:t>Addiction or mental health staff promptly consult a collaborative program partner when requested.</a:t>
          </a:r>
        </a:p>
      </dsp:txBody>
      <dsp:txXfrm>
        <a:off x="0" y="1320791"/>
        <a:ext cx="10752667" cy="1318857"/>
      </dsp:txXfrm>
    </dsp:sp>
    <dsp:sp modelId="{71DD4582-0D3A-4AED-B55A-C72C621EBF82}">
      <dsp:nvSpPr>
        <dsp:cNvPr id="0" name=""/>
        <dsp:cNvSpPr/>
      </dsp:nvSpPr>
      <dsp:spPr>
        <a:xfrm>
          <a:off x="0" y="2639648"/>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DC0D6AE-DF8D-4837-824B-D3083389CE57}">
      <dsp:nvSpPr>
        <dsp:cNvPr id="0" name=""/>
        <dsp:cNvSpPr/>
      </dsp:nvSpPr>
      <dsp:spPr>
        <a:xfrm>
          <a:off x="0" y="263964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dirty="0"/>
            <a:t>Healthcare providers participate in scheduled addiction and mental health services interagency care coordination meetings to address the complex needs of people and their families.</a:t>
          </a:r>
        </a:p>
      </dsp:txBody>
      <dsp:txXfrm>
        <a:off x="0" y="2639648"/>
        <a:ext cx="10752667" cy="13188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0554-7AF3-4A7D-B428-5E6F8B9E9060}">
      <dsp:nvSpPr>
        <dsp:cNvPr id="0" name=""/>
        <dsp:cNvSpPr/>
      </dsp:nvSpPr>
      <dsp:spPr>
        <a:xfrm>
          <a:off x="0" y="1933"/>
          <a:ext cx="1075266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95275-268B-4B5B-801C-472DE4391A50}">
      <dsp:nvSpPr>
        <dsp:cNvPr id="0" name=""/>
        <dsp:cNvSpPr/>
      </dsp:nvSpPr>
      <dsp:spPr>
        <a:xfrm>
          <a:off x="0" y="13542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Specific recovery-oriented concurrent disorder competencies for all staff are included in position descriptions.</a:t>
          </a:r>
        </a:p>
      </dsp:txBody>
      <dsp:txXfrm>
        <a:off x="0" y="135428"/>
        <a:ext cx="10752667" cy="1318857"/>
      </dsp:txXfrm>
    </dsp:sp>
    <dsp:sp modelId="{EB5E6CA9-017B-4910-B0C0-788EF5590984}">
      <dsp:nvSpPr>
        <dsp:cNvPr id="0" name=""/>
        <dsp:cNvSpPr/>
      </dsp:nvSpPr>
      <dsp:spPr>
        <a:xfrm>
          <a:off x="0" y="1094251"/>
          <a:ext cx="1075266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173B1-074E-4362-A731-3509AE04F9B4}">
      <dsp:nvSpPr>
        <dsp:cNvPr id="0" name=""/>
        <dsp:cNvSpPr/>
      </dsp:nvSpPr>
      <dsp:spPr>
        <a:xfrm>
          <a:off x="0" y="1166260"/>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The program has and implements its written scope of practice for concurrent disorder competency for all healthcare providers based on their position within the program and professional designation, if any. This may be done through local procedures, supervision, group and individual learning activities) for all staff working in and leading the program.</a:t>
          </a:r>
        </a:p>
      </dsp:txBody>
      <dsp:txXfrm>
        <a:off x="0" y="1166260"/>
        <a:ext cx="10752667" cy="1318857"/>
      </dsp:txXfrm>
    </dsp:sp>
    <dsp:sp modelId="{AA3F1FF9-625C-442D-ABF5-CF8A742A2CEB}">
      <dsp:nvSpPr>
        <dsp:cNvPr id="0" name=""/>
        <dsp:cNvSpPr/>
      </dsp:nvSpPr>
      <dsp:spPr>
        <a:xfrm>
          <a:off x="0" y="2639648"/>
          <a:ext cx="1075266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6A1C8-5858-44FA-B4C0-30AEA5DF8DFB}">
      <dsp:nvSpPr>
        <dsp:cNvPr id="0" name=""/>
        <dsp:cNvSpPr/>
      </dsp:nvSpPr>
      <dsp:spPr>
        <a:xfrm>
          <a:off x="0" y="2641582"/>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Administrative and clinical supervisors use their knowledge and skills to help staff become more welcoming, recovery-oriented, and concurrent capable.</a:t>
          </a:r>
        </a:p>
      </dsp:txBody>
      <dsp:txXfrm>
        <a:off x="0" y="2641582"/>
        <a:ext cx="10752667" cy="1318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0566B-4A9F-4431-81B4-D2CF6BE51F03}">
      <dsp:nvSpPr>
        <dsp:cNvPr id="0" name=""/>
        <dsp:cNvSpPr/>
      </dsp:nvSpPr>
      <dsp:spPr>
        <a:xfrm>
          <a:off x="3150" y="1147376"/>
          <a:ext cx="2249239" cy="14282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704B506-BF14-4BC7-8E08-4F3DD2A43864}">
      <dsp:nvSpPr>
        <dsp:cNvPr id="0" name=""/>
        <dsp:cNvSpPr/>
      </dsp:nvSpPr>
      <dsp:spPr>
        <a:xfrm>
          <a:off x="253065" y="1384796"/>
          <a:ext cx="2249239" cy="14282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Introductions – 20 mins</a:t>
          </a:r>
        </a:p>
      </dsp:txBody>
      <dsp:txXfrm>
        <a:off x="294898" y="1426629"/>
        <a:ext cx="2165573" cy="1344601"/>
      </dsp:txXfrm>
    </dsp:sp>
    <dsp:sp modelId="{5F0DAAAD-229F-4D01-88DC-F07E114A4604}">
      <dsp:nvSpPr>
        <dsp:cNvPr id="0" name=""/>
        <dsp:cNvSpPr/>
      </dsp:nvSpPr>
      <dsp:spPr>
        <a:xfrm>
          <a:off x="2752220" y="1147376"/>
          <a:ext cx="2249239" cy="14282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FA3E2A7-A3FB-4541-87AA-954DB5F91C46}">
      <dsp:nvSpPr>
        <dsp:cNvPr id="0" name=""/>
        <dsp:cNvSpPr/>
      </dsp:nvSpPr>
      <dsp:spPr>
        <a:xfrm>
          <a:off x="3002136" y="1384796"/>
          <a:ext cx="2249239" cy="14282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Set the Stage– 20 mins</a:t>
          </a:r>
        </a:p>
      </dsp:txBody>
      <dsp:txXfrm>
        <a:off x="3043969" y="1426629"/>
        <a:ext cx="2165573" cy="1344601"/>
      </dsp:txXfrm>
    </dsp:sp>
    <dsp:sp modelId="{549E4D4A-9B8C-404E-BD7E-7A19B20DCCEA}">
      <dsp:nvSpPr>
        <dsp:cNvPr id="0" name=""/>
        <dsp:cNvSpPr/>
      </dsp:nvSpPr>
      <dsp:spPr>
        <a:xfrm>
          <a:off x="5501291" y="1147376"/>
          <a:ext cx="2249239" cy="14282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CAA8040-C62B-440D-A16F-2E543F5D6375}">
      <dsp:nvSpPr>
        <dsp:cNvPr id="0" name=""/>
        <dsp:cNvSpPr/>
      </dsp:nvSpPr>
      <dsp:spPr>
        <a:xfrm>
          <a:off x="5751206" y="1384796"/>
          <a:ext cx="2249239" cy="14282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Section by Section scoring – 90-120 mins</a:t>
          </a:r>
        </a:p>
      </dsp:txBody>
      <dsp:txXfrm>
        <a:off x="5793039" y="1426629"/>
        <a:ext cx="2165573" cy="1344601"/>
      </dsp:txXfrm>
    </dsp:sp>
    <dsp:sp modelId="{C58F992E-4411-42B3-95E1-49015BBA3BFA}">
      <dsp:nvSpPr>
        <dsp:cNvPr id="0" name=""/>
        <dsp:cNvSpPr/>
      </dsp:nvSpPr>
      <dsp:spPr>
        <a:xfrm>
          <a:off x="8250361" y="1147376"/>
          <a:ext cx="2249239" cy="14282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DEE4927-C1E8-4BBF-BA43-EAF0AA9EE5E5}">
      <dsp:nvSpPr>
        <dsp:cNvPr id="0" name=""/>
        <dsp:cNvSpPr/>
      </dsp:nvSpPr>
      <dsp:spPr>
        <a:xfrm>
          <a:off x="8500277" y="1384796"/>
          <a:ext cx="2249239" cy="14282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Summary and Wrap-Up – 15 mins</a:t>
          </a:r>
        </a:p>
      </dsp:txBody>
      <dsp:txXfrm>
        <a:off x="8542110" y="1426629"/>
        <a:ext cx="2165573" cy="1344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562D5-C637-4A39-BD4D-3D6E0EDD81F9}">
      <dsp:nvSpPr>
        <dsp:cNvPr id="0" name=""/>
        <dsp:cNvSpPr/>
      </dsp:nvSpPr>
      <dsp:spPr>
        <a:xfrm>
          <a:off x="0" y="483"/>
          <a:ext cx="539038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D97D9-9CC7-43FE-A38D-F0B8D49F53A4}">
      <dsp:nvSpPr>
        <dsp:cNvPr id="0" name=""/>
        <dsp:cNvSpPr/>
      </dsp:nvSpPr>
      <dsp:spPr>
        <a:xfrm>
          <a:off x="0" y="483"/>
          <a:ext cx="53903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1 Not at All</a:t>
          </a:r>
        </a:p>
      </dsp:txBody>
      <dsp:txXfrm>
        <a:off x="0" y="483"/>
        <a:ext cx="5390389" cy="791894"/>
      </dsp:txXfrm>
    </dsp:sp>
    <dsp:sp modelId="{65934719-5B1F-47DC-A411-53D62B476041}">
      <dsp:nvSpPr>
        <dsp:cNvPr id="0" name=""/>
        <dsp:cNvSpPr/>
      </dsp:nvSpPr>
      <dsp:spPr>
        <a:xfrm>
          <a:off x="0" y="792378"/>
          <a:ext cx="539038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10199-E2DC-4FBA-AC95-E547299AA7F0}">
      <dsp:nvSpPr>
        <dsp:cNvPr id="0" name=""/>
        <dsp:cNvSpPr/>
      </dsp:nvSpPr>
      <dsp:spPr>
        <a:xfrm>
          <a:off x="0" y="792378"/>
          <a:ext cx="53903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2 Slightly</a:t>
          </a:r>
        </a:p>
      </dsp:txBody>
      <dsp:txXfrm>
        <a:off x="0" y="792378"/>
        <a:ext cx="5390389" cy="791894"/>
      </dsp:txXfrm>
    </dsp:sp>
    <dsp:sp modelId="{41C99E3F-5343-4CFA-9862-2B907E7EF219}">
      <dsp:nvSpPr>
        <dsp:cNvPr id="0" name=""/>
        <dsp:cNvSpPr/>
      </dsp:nvSpPr>
      <dsp:spPr>
        <a:xfrm>
          <a:off x="0" y="1584272"/>
          <a:ext cx="539038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B750F-F01B-40A0-B1FD-7344AE3F2F9F}">
      <dsp:nvSpPr>
        <dsp:cNvPr id="0" name=""/>
        <dsp:cNvSpPr/>
      </dsp:nvSpPr>
      <dsp:spPr>
        <a:xfrm>
          <a:off x="0" y="1584272"/>
          <a:ext cx="53903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3 Somewhat   </a:t>
          </a:r>
        </a:p>
      </dsp:txBody>
      <dsp:txXfrm>
        <a:off x="0" y="1584272"/>
        <a:ext cx="5390389" cy="791894"/>
      </dsp:txXfrm>
    </dsp:sp>
    <dsp:sp modelId="{4EE93AAC-7E9F-4EBD-9389-9A25BE3C1FB3}">
      <dsp:nvSpPr>
        <dsp:cNvPr id="0" name=""/>
        <dsp:cNvSpPr/>
      </dsp:nvSpPr>
      <dsp:spPr>
        <a:xfrm>
          <a:off x="0" y="2376167"/>
          <a:ext cx="539038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F5368-F62A-470C-A860-387E33D0621E}">
      <dsp:nvSpPr>
        <dsp:cNvPr id="0" name=""/>
        <dsp:cNvSpPr/>
      </dsp:nvSpPr>
      <dsp:spPr>
        <a:xfrm>
          <a:off x="0" y="2376167"/>
          <a:ext cx="53903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4 Mostly</a:t>
          </a:r>
        </a:p>
      </dsp:txBody>
      <dsp:txXfrm>
        <a:off x="0" y="2376167"/>
        <a:ext cx="5390389" cy="791894"/>
      </dsp:txXfrm>
    </dsp:sp>
    <dsp:sp modelId="{9EBE037B-4B56-4577-B567-7AC2C1D39B20}">
      <dsp:nvSpPr>
        <dsp:cNvPr id="0" name=""/>
        <dsp:cNvSpPr/>
      </dsp:nvSpPr>
      <dsp:spPr>
        <a:xfrm>
          <a:off x="0" y="3168061"/>
          <a:ext cx="539038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D6B34-379D-4852-8630-8F3A1D3D12D8}">
      <dsp:nvSpPr>
        <dsp:cNvPr id="0" name=""/>
        <dsp:cNvSpPr/>
      </dsp:nvSpPr>
      <dsp:spPr>
        <a:xfrm>
          <a:off x="0" y="3168061"/>
          <a:ext cx="53903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5 Completely</a:t>
          </a:r>
        </a:p>
      </dsp:txBody>
      <dsp:txXfrm>
        <a:off x="0" y="3168061"/>
        <a:ext cx="5390389" cy="791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D285A-15A6-4BC0-9DE9-369296FE47BE}">
      <dsp:nvSpPr>
        <dsp:cNvPr id="0" name=""/>
        <dsp:cNvSpPr/>
      </dsp:nvSpPr>
      <dsp:spPr>
        <a:xfrm>
          <a:off x="0" y="0"/>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C81ED8E-2B2D-4811-A39A-67F836F233DE}">
      <dsp:nvSpPr>
        <dsp:cNvPr id="0" name=""/>
        <dsp:cNvSpPr/>
      </dsp:nvSpPr>
      <dsp:spPr>
        <a:xfrm>
          <a:off x="0" y="0"/>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n-US" sz="1700" kern="1200">
              <a:effectLst/>
              <a:latin typeface="Arial" panose="020B0604020202020204" pitchFamily="34" charset="0"/>
              <a:ea typeface="Times New Roman" panose="02020603050405020304" pitchFamily="18" charset="0"/>
              <a:cs typeface="Times New Roman" panose="02020603050405020304" pitchFamily="18" charset="0"/>
            </a:rPr>
            <a:t>Written and online information about accessing services welcomes individuals and families with concurrent disorders into service and offers hope for recovery.</a:t>
          </a:r>
          <a:endParaRPr lang="en-US" sz="1700" kern="1200" dirty="0"/>
        </a:p>
      </dsp:txBody>
      <dsp:txXfrm>
        <a:off x="0" y="0"/>
        <a:ext cx="10752667" cy="990109"/>
      </dsp:txXfrm>
    </dsp:sp>
    <dsp:sp modelId="{8E65907B-7248-4699-88DE-494408B087B2}">
      <dsp:nvSpPr>
        <dsp:cNvPr id="0" name=""/>
        <dsp:cNvSpPr/>
      </dsp:nvSpPr>
      <dsp:spPr>
        <a:xfrm>
          <a:off x="0" y="990109"/>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A14D8AB-F8F2-4590-86E3-592EB2957AA2}">
      <dsp:nvSpPr>
        <dsp:cNvPr id="0" name=""/>
        <dsp:cNvSpPr/>
      </dsp:nvSpPr>
      <dsp:spPr>
        <a:xfrm>
          <a:off x="0" y="99010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effectLst/>
              <a:latin typeface="Arial" panose="020B0604020202020204" pitchFamily="34" charset="0"/>
              <a:ea typeface="Times New Roman" panose="02020603050405020304" pitchFamily="18" charset="0"/>
              <a:cs typeface="Times New Roman" panose="02020603050405020304" pitchFamily="18" charset="0"/>
            </a:rPr>
            <a:t>Access to services is prompt and offered in a coordinated manner. People are supported through delays they may experience while getting to their preferred services.</a:t>
          </a:r>
          <a:endParaRPr lang="en-US" sz="17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0" y="990109"/>
        <a:ext cx="10752667" cy="990109"/>
      </dsp:txXfrm>
    </dsp:sp>
    <dsp:sp modelId="{F33F96D5-75EF-4AC5-9940-651D47A94D74}">
      <dsp:nvSpPr>
        <dsp:cNvPr id="0" name=""/>
        <dsp:cNvSpPr/>
      </dsp:nvSpPr>
      <dsp:spPr>
        <a:xfrm>
          <a:off x="0" y="1980219"/>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2D3F933-227E-467F-BB0F-39237B47202C}">
      <dsp:nvSpPr>
        <dsp:cNvPr id="0" name=""/>
        <dsp:cNvSpPr/>
      </dsp:nvSpPr>
      <dsp:spPr>
        <a:xfrm>
          <a:off x="0" y="198021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effectLst/>
              <a:latin typeface="Arial" panose="020B0604020202020204" pitchFamily="34" charset="0"/>
              <a:ea typeface="Times New Roman" panose="02020603050405020304" pitchFamily="18" charset="0"/>
              <a:cs typeface="Times New Roman" panose="02020603050405020304" pitchFamily="18" charset="0"/>
            </a:rPr>
            <a:t>The program environment (i.e., signage to find the program, reception area, waiting room, hallways, meeting spaces, pictures/posters, brochures, flyers, etc.) creates a welcoming atmosphere that supports engagement and recovery for individuals and families with substance use, gambling, and mental health conditions.</a:t>
          </a:r>
          <a:endParaRPr lang="en-US" sz="17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0" y="1980219"/>
        <a:ext cx="10752667" cy="990109"/>
      </dsp:txXfrm>
    </dsp:sp>
    <dsp:sp modelId="{790B7C9F-0EC5-4093-BBA4-85D39AF2C4C1}">
      <dsp:nvSpPr>
        <dsp:cNvPr id="0" name=""/>
        <dsp:cNvSpPr/>
      </dsp:nvSpPr>
      <dsp:spPr>
        <a:xfrm>
          <a:off x="0" y="2970329"/>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C044BC8-39EE-4876-B658-0753FC1E22B4}">
      <dsp:nvSpPr>
        <dsp:cNvPr id="0" name=""/>
        <dsp:cNvSpPr/>
      </dsp:nvSpPr>
      <dsp:spPr>
        <a:xfrm>
          <a:off x="0" y="297032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effectLst/>
              <a:latin typeface="Arial" panose="020B0604020202020204" pitchFamily="34" charset="0"/>
              <a:ea typeface="Times New Roman" panose="02020603050405020304" pitchFamily="18" charset="0"/>
              <a:cs typeface="Times New Roman" panose="02020603050405020304" pitchFamily="18" charset="0"/>
            </a:rPr>
            <a:t>People and their family members receive welcoming access to service regardless of their stage of change regarding their mental health, substance use and/or gambling concerns. </a:t>
          </a:r>
          <a:endParaRPr lang="en-US" sz="17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0" y="2970329"/>
        <a:ext cx="10752667" cy="990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62AB8-7661-49C3-BC7D-FCCAEAF10913}">
      <dsp:nvSpPr>
        <dsp:cNvPr id="0" name=""/>
        <dsp:cNvSpPr/>
      </dsp:nvSpPr>
      <dsp:spPr>
        <a:xfrm>
          <a:off x="0" y="1933"/>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9B100C4-1586-45DA-A586-49DDB6E99277}">
      <dsp:nvSpPr>
        <dsp:cNvPr id="0" name=""/>
        <dsp:cNvSpPr/>
      </dsp:nvSpPr>
      <dsp:spPr>
        <a:xfrm>
          <a:off x="0" y="1933"/>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effectLst/>
              <a:latin typeface="Arial" panose="020B0604020202020204" pitchFamily="34" charset="0"/>
              <a:ea typeface="Times New Roman" panose="02020603050405020304" pitchFamily="18" charset="0"/>
              <a:cs typeface="Times New Roman" panose="02020603050405020304" pitchFamily="18" charset="0"/>
            </a:rPr>
            <a:t>Access to educational information about recovery and building resilience, substance use and/or gambling and mental health conditions is available. </a:t>
          </a:r>
          <a:endParaRPr lang="en-US" sz="21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0" y="1933"/>
        <a:ext cx="10752667" cy="1318857"/>
      </dsp:txXfrm>
    </dsp:sp>
    <dsp:sp modelId="{7C09FCA8-0812-45FE-BC25-5F6225E9A395}">
      <dsp:nvSpPr>
        <dsp:cNvPr id="0" name=""/>
        <dsp:cNvSpPr/>
      </dsp:nvSpPr>
      <dsp:spPr>
        <a:xfrm>
          <a:off x="0" y="1320791"/>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BB85779-A8AD-4204-8D4B-B1803C4E39A3}">
      <dsp:nvSpPr>
        <dsp:cNvPr id="0" name=""/>
        <dsp:cNvSpPr/>
      </dsp:nvSpPr>
      <dsp:spPr>
        <a:xfrm>
          <a:off x="0" y="1320791"/>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effectLst/>
              <a:latin typeface="Arial" panose="020B0604020202020204" pitchFamily="34" charset="0"/>
              <a:ea typeface="Times New Roman" panose="02020603050405020304" pitchFamily="18" charset="0"/>
              <a:cs typeface="Times New Roman" panose="02020603050405020304" pitchFamily="18" charset="0"/>
            </a:rPr>
            <a:t>Healthcare providers introduce themselves, explain their role, consent for treatment, the limits of confidentiality, how to include family and other support persons in the recovery planning process and the process of filing a complaint if there are concerns about how a person is treated while accessing services or the kind of services they received.</a:t>
          </a:r>
          <a:endParaRPr lang="en-US" sz="21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0" y="1320791"/>
        <a:ext cx="10752667" cy="1318857"/>
      </dsp:txXfrm>
    </dsp:sp>
    <dsp:sp modelId="{1E98A6D2-1651-4740-819F-22BE86D98AE4}">
      <dsp:nvSpPr>
        <dsp:cNvPr id="0" name=""/>
        <dsp:cNvSpPr/>
      </dsp:nvSpPr>
      <dsp:spPr>
        <a:xfrm>
          <a:off x="0" y="2639648"/>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B9CB16F-00B9-464E-9D85-3E354A0E7C00}">
      <dsp:nvSpPr>
        <dsp:cNvPr id="0" name=""/>
        <dsp:cNvSpPr/>
      </dsp:nvSpPr>
      <dsp:spPr>
        <a:xfrm>
          <a:off x="0" y="263964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effectLst/>
              <a:latin typeface="Arial" panose="020B0604020202020204" pitchFamily="34" charset="0"/>
              <a:ea typeface="Times New Roman" panose="02020603050405020304" pitchFamily="18" charset="0"/>
              <a:cs typeface="Times New Roman" panose="02020603050405020304" pitchFamily="18" charset="0"/>
            </a:rPr>
            <a:t>Healthcare providers actively listen to people seeking services, answer their questions, and collaboratively explore which resources will work best for them, considering their stage of change, cultural beliefs, and lifestyle.</a:t>
          </a:r>
          <a:endParaRPr lang="en-US" sz="21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0" y="2639648"/>
        <a:ext cx="10752667" cy="13188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E4E75-B099-459A-B404-BF8DCEA708F7}">
      <dsp:nvSpPr>
        <dsp:cNvPr id="0" name=""/>
        <dsp:cNvSpPr/>
      </dsp:nvSpPr>
      <dsp:spPr>
        <a:xfrm>
          <a:off x="0" y="0"/>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E25A2A8-D97F-4A99-A6FF-128B9C1BF5C3}">
      <dsp:nvSpPr>
        <dsp:cNvPr id="0" name=""/>
        <dsp:cNvSpPr/>
      </dsp:nvSpPr>
      <dsp:spPr>
        <a:xfrm>
          <a:off x="0" y="0"/>
          <a:ext cx="10752667" cy="198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In a welcoming and respectful manner, standardized screening tools are used to screen everyone seeking services for concurrent substance use, gambling, mental health conditions (including trauma), medical conditions, and areas with increased health or well-being risks. This information is used to inform recovery planning. </a:t>
          </a:r>
        </a:p>
      </dsp:txBody>
      <dsp:txXfrm>
        <a:off x="0" y="0"/>
        <a:ext cx="10752667" cy="1980219"/>
      </dsp:txXfrm>
    </dsp:sp>
    <dsp:sp modelId="{FD056E68-3067-4F44-9A9E-29092483445F}">
      <dsp:nvSpPr>
        <dsp:cNvPr id="0" name=""/>
        <dsp:cNvSpPr/>
      </dsp:nvSpPr>
      <dsp:spPr>
        <a:xfrm>
          <a:off x="0" y="198021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8956201-EC0F-4814-959E-75CB73F88437}">
      <dsp:nvSpPr>
        <dsp:cNvPr id="0" name=""/>
        <dsp:cNvSpPr/>
      </dsp:nvSpPr>
      <dsp:spPr>
        <a:xfrm>
          <a:off x="0" y="1980219"/>
          <a:ext cx="10752667" cy="198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People seeking services feel engaged in the screening process, understand the purpose of the questions, and how their answers help connect them to the most appropriate service(s).</a:t>
          </a:r>
        </a:p>
      </dsp:txBody>
      <dsp:txXfrm>
        <a:off x="0" y="1980219"/>
        <a:ext cx="10752667" cy="19802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FC693-2170-493E-A598-1741E863860A}">
      <dsp:nvSpPr>
        <dsp:cNvPr id="0" name=""/>
        <dsp:cNvSpPr/>
      </dsp:nvSpPr>
      <dsp:spPr>
        <a:xfrm>
          <a:off x="0" y="1933"/>
          <a:ext cx="1075266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66C4353-2BF1-4318-824B-B2F784C3F9A2}">
      <dsp:nvSpPr>
        <dsp:cNvPr id="0" name=""/>
        <dsp:cNvSpPr/>
      </dsp:nvSpPr>
      <dsp:spPr>
        <a:xfrm>
          <a:off x="0" y="1933"/>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a:t>Initial assessments gather and document information about each concurrent substance use, gambling and/or mental health condition, active or stable.</a:t>
          </a:r>
        </a:p>
      </dsp:txBody>
      <dsp:txXfrm>
        <a:off x="0" y="1933"/>
        <a:ext cx="10752667" cy="1318857"/>
      </dsp:txXfrm>
    </dsp:sp>
    <dsp:sp modelId="{6C482789-C2F6-4337-A8C2-8EB5EDC81176}">
      <dsp:nvSpPr>
        <dsp:cNvPr id="0" name=""/>
        <dsp:cNvSpPr/>
      </dsp:nvSpPr>
      <dsp:spPr>
        <a:xfrm>
          <a:off x="0" y="1320791"/>
          <a:ext cx="1075266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EEA2777-7A80-4A56-BF50-CF827CF2B18D}">
      <dsp:nvSpPr>
        <dsp:cNvPr id="0" name=""/>
        <dsp:cNvSpPr/>
      </dsp:nvSpPr>
      <dsp:spPr>
        <a:xfrm>
          <a:off x="0" y="1320791"/>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dirty="0"/>
            <a:t>Assessment is an ongoing process in which information is gathered and reviewed regularly to understand people’s evolving concerns and goals.</a:t>
          </a:r>
        </a:p>
      </dsp:txBody>
      <dsp:txXfrm>
        <a:off x="0" y="1320791"/>
        <a:ext cx="10752667" cy="1318857"/>
      </dsp:txXfrm>
    </dsp:sp>
    <dsp:sp modelId="{541A1335-35F5-46D4-9F20-1E99961D047B}">
      <dsp:nvSpPr>
        <dsp:cNvPr id="0" name=""/>
        <dsp:cNvSpPr/>
      </dsp:nvSpPr>
      <dsp:spPr>
        <a:xfrm>
          <a:off x="0" y="2639648"/>
          <a:ext cx="1075266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2393487-B31F-4C48-9177-E292A9234DF1}">
      <dsp:nvSpPr>
        <dsp:cNvPr id="0" name=""/>
        <dsp:cNvSpPr/>
      </dsp:nvSpPr>
      <dsp:spPr>
        <a:xfrm>
          <a:off x="0" y="263964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dirty="0"/>
            <a:t>Assessments focus on people’s current strengths, skills, supports and periods of well-being to provide a positive, recovery-focused approach to recovery planning. </a:t>
          </a:r>
        </a:p>
      </dsp:txBody>
      <dsp:txXfrm>
        <a:off x="0" y="2639648"/>
        <a:ext cx="10752667" cy="13188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F6976-D211-4D74-9EF6-CDA042F62AD2}">
      <dsp:nvSpPr>
        <dsp:cNvPr id="0" name=""/>
        <dsp:cNvSpPr/>
      </dsp:nvSpPr>
      <dsp:spPr>
        <a:xfrm>
          <a:off x="0" y="0"/>
          <a:ext cx="1075266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A146996-1613-4045-9709-69A6AAF4EC44}">
      <dsp:nvSpPr>
        <dsp:cNvPr id="0" name=""/>
        <dsp:cNvSpPr/>
      </dsp:nvSpPr>
      <dsp:spPr>
        <a:xfrm>
          <a:off x="0" y="0"/>
          <a:ext cx="10752667" cy="198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Font typeface="Symbol" panose="05050102010706020507" pitchFamily="18" charset="2"/>
            <a:buNone/>
          </a:pPr>
          <a:r>
            <a:rPr lang="en-US" sz="2900" kern="1200" dirty="0"/>
            <a:t>Assessments regularly gather and document information about the stage of change (i.e., precontemplation, contemplation, preparation, action, maintenance, return to use) people are in regarding each condition for which they receive services.</a:t>
          </a:r>
        </a:p>
      </dsp:txBody>
      <dsp:txXfrm>
        <a:off x="0" y="0"/>
        <a:ext cx="10752667" cy="1980219"/>
      </dsp:txXfrm>
    </dsp:sp>
    <dsp:sp modelId="{B593ACAC-670E-4FDA-8139-9746DBAC8273}">
      <dsp:nvSpPr>
        <dsp:cNvPr id="0" name=""/>
        <dsp:cNvSpPr/>
      </dsp:nvSpPr>
      <dsp:spPr>
        <a:xfrm>
          <a:off x="0" y="1980219"/>
          <a:ext cx="1075266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212705A-CD08-4D0C-931E-344763553A3E}">
      <dsp:nvSpPr>
        <dsp:cNvPr id="0" name=""/>
        <dsp:cNvSpPr/>
      </dsp:nvSpPr>
      <dsp:spPr>
        <a:xfrm>
          <a:off x="0" y="1980219"/>
          <a:ext cx="10752667" cy="198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Font typeface="Symbol" panose="05050102010706020507" pitchFamily="18" charset="2"/>
            <a:buNone/>
          </a:pPr>
          <a:r>
            <a:rPr lang="en-US" sz="2900" kern="1200"/>
            <a:t>With consent, healthcare information may be shared with the care team and/or family members to support people’s recovery.</a:t>
          </a:r>
        </a:p>
      </dsp:txBody>
      <dsp:txXfrm>
        <a:off x="0" y="1980219"/>
        <a:ext cx="10752667" cy="19802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2B6E9-A05E-4F54-BED9-1E5C2AFD4E74}">
      <dsp:nvSpPr>
        <dsp:cNvPr id="0" name=""/>
        <dsp:cNvSpPr/>
      </dsp:nvSpPr>
      <dsp:spPr>
        <a:xfrm>
          <a:off x="0" y="0"/>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901EE9E-915E-4818-B1DF-45390CC71885}">
      <dsp:nvSpPr>
        <dsp:cNvPr id="0" name=""/>
        <dsp:cNvSpPr/>
      </dsp:nvSpPr>
      <dsp:spPr>
        <a:xfrm>
          <a:off x="0" y="0"/>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People’s hopeful goals, personal needs, recent successes, and strengths are included in their recovery plan.</a:t>
          </a:r>
        </a:p>
      </dsp:txBody>
      <dsp:txXfrm>
        <a:off x="0" y="0"/>
        <a:ext cx="10752667" cy="990109"/>
      </dsp:txXfrm>
    </dsp:sp>
    <dsp:sp modelId="{1AC3B640-1C7C-4E36-82E8-8CD388EED304}">
      <dsp:nvSpPr>
        <dsp:cNvPr id="0" name=""/>
        <dsp:cNvSpPr/>
      </dsp:nvSpPr>
      <dsp:spPr>
        <a:xfrm>
          <a:off x="0" y="99010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E864909-E604-4103-A4C7-6EE95EEB7B56}">
      <dsp:nvSpPr>
        <dsp:cNvPr id="0" name=""/>
        <dsp:cNvSpPr/>
      </dsp:nvSpPr>
      <dsp:spPr>
        <a:xfrm>
          <a:off x="0" y="99010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For each concern, a stage of change is identified, stage-matched interventions are explored, and achievable steps to help the person feel and be successful are agreed to.</a:t>
          </a:r>
        </a:p>
      </dsp:txBody>
      <dsp:txXfrm>
        <a:off x="0" y="990109"/>
        <a:ext cx="10752667" cy="990109"/>
      </dsp:txXfrm>
    </dsp:sp>
    <dsp:sp modelId="{42C2141E-A4AA-40DB-860D-2CF8E45F43C1}">
      <dsp:nvSpPr>
        <dsp:cNvPr id="0" name=""/>
        <dsp:cNvSpPr/>
      </dsp:nvSpPr>
      <dsp:spPr>
        <a:xfrm>
          <a:off x="0" y="198021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86800CE-18B4-42C0-AEF7-8B991BBD0CA8}">
      <dsp:nvSpPr>
        <dsp:cNvPr id="0" name=""/>
        <dsp:cNvSpPr/>
      </dsp:nvSpPr>
      <dsp:spPr>
        <a:xfrm>
          <a:off x="0" y="198021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Person-centred plans focus on building skills and support. When required, the plan is modified and positive feedback for small steps of progress in the recovery journey is used.</a:t>
          </a:r>
        </a:p>
      </dsp:txBody>
      <dsp:txXfrm>
        <a:off x="0" y="1980219"/>
        <a:ext cx="10752667" cy="990109"/>
      </dsp:txXfrm>
    </dsp:sp>
    <dsp:sp modelId="{F162D555-66CC-4D33-86C4-AE7DBBC4A789}">
      <dsp:nvSpPr>
        <dsp:cNvPr id="0" name=""/>
        <dsp:cNvSpPr/>
      </dsp:nvSpPr>
      <dsp:spPr>
        <a:xfrm>
          <a:off x="0" y="297032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2960C44-E64A-4B8D-88B4-7AEE74D81786}">
      <dsp:nvSpPr>
        <dsp:cNvPr id="0" name=""/>
        <dsp:cNvSpPr/>
      </dsp:nvSpPr>
      <dsp:spPr>
        <a:xfrm>
          <a:off x="0" y="297032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People are active participants in care. They know their rights and responsibilities, and their preferences and goals in their recovery journey are respected. Family members may be included. </a:t>
          </a:r>
        </a:p>
      </dsp:txBody>
      <dsp:txXfrm>
        <a:off x="0" y="2970329"/>
        <a:ext cx="10752667" cy="9901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835D4-D157-404A-9B8B-23606ED50E96}" type="datetimeFigureOut">
              <a:rPr lang="en-US" smtClean="0"/>
              <a:t>1/24/25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689A3-82B4-494E-969B-74AB96299A93}" type="slidenum">
              <a:rPr lang="en-US" smtClean="0"/>
              <a:t>‹#›</a:t>
            </a:fld>
            <a:endParaRPr lang="en-US"/>
          </a:p>
        </p:txBody>
      </p:sp>
    </p:spTree>
    <p:extLst>
      <p:ext uri="{BB962C8B-B14F-4D97-AF65-F5344CB8AC3E}">
        <p14:creationId xmlns:p14="http://schemas.microsoft.com/office/powerpoint/2010/main" val="400981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Say:</a:t>
            </a:r>
            <a:r>
              <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Good morning/afternoon and welcome! Thanks for taking the time to gather and reflect on our team’s program and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Recovery Alberta</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is committed to improving services and support for mental health, substance use and gambling or behavioural addiction concerns, as well as concurrent disorders.  </a:t>
            </a:r>
            <a:endPar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 </a:t>
            </a:r>
            <a:endPar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endParaRPr>
          </a:p>
          <a:p>
            <a:pPr marL="0" marR="0" lvl="0" indent="0">
              <a:lnSpc>
                <a:spcPct val="107000"/>
              </a:lnSpc>
              <a:spcBef>
                <a:spcPts val="0"/>
              </a:spcBef>
              <a:spcAft>
                <a:spcPts val="800"/>
              </a:spcAft>
              <a:buFont typeface="+mj-l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Introductions -20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 warm up the atmosphere and ensure all participants feel connected, start the session by introducing yourself and then going around the room. Have each participant introduce themselves, their role and what their hopes are for the review session. Or, if everyone knows each other, develop a meaningful icebreaker.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a:t>
            </a:fld>
            <a:endParaRPr lang="en-US"/>
          </a:p>
        </p:txBody>
      </p:sp>
    </p:spTree>
    <p:extLst>
      <p:ext uri="{BB962C8B-B14F-4D97-AF65-F5344CB8AC3E}">
        <p14:creationId xmlns:p14="http://schemas.microsoft.com/office/powerpoint/2010/main" val="277378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Say: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Today’s review session will take approximately 3 hours and will include our introductions, overview of the session, section-by-section scoring, session summary and wrap-up. </a:t>
            </a:r>
          </a:p>
          <a:p>
            <a:pPr marL="0" marR="0" lvl="0" indent="0">
              <a:lnSpc>
                <a:spcPct val="107000"/>
              </a:lnSpc>
              <a:spcBef>
                <a:spcPts val="0"/>
              </a:spcBef>
              <a:spcAft>
                <a:spcPts val="0"/>
              </a:spcAft>
              <a:buFont typeface="Symbol" panose="05050102010706020507" pitchFamily="18" charset="2"/>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mj-lt"/>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Do: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While you are outlining the agenda, and setting the stage for the session: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Distribute handouts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Show PowerPoint slides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Answer questions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Explain Likert scale</a:t>
            </a:r>
          </a:p>
          <a:p>
            <a:pPr marL="0" marR="0" lvl="0" indent="0">
              <a:lnSpc>
                <a:spcPct val="107000"/>
              </a:lnSpc>
              <a:spcBef>
                <a:spcPts val="0"/>
              </a:spcBef>
              <a:spcAft>
                <a:spcPts val="0"/>
              </a:spcAft>
              <a:buFont typeface="Symbol" panose="05050102010706020507" pitchFamily="18" charset="2"/>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(Content for setting the stage is slides 1-11)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11</a:t>
            </a:fld>
            <a:endParaRPr lang="en-US"/>
          </a:p>
        </p:txBody>
      </p:sp>
    </p:spTree>
    <p:extLst>
      <p:ext uri="{BB962C8B-B14F-4D97-AF65-F5344CB8AC3E}">
        <p14:creationId xmlns:p14="http://schemas.microsoft.com/office/powerpoint/2010/main" val="258361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Explain the Likert scale and read slide</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Say: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Likert scale is used to score the 8 principles that are listed in the review section. </a:t>
            </a:r>
          </a:p>
          <a:p>
            <a:pPr marL="0" marR="0" lvl="0" indent="0">
              <a:lnSpc>
                <a:spcPct val="107000"/>
              </a:lnSpc>
              <a:spcBef>
                <a:spcPts val="0"/>
              </a:spcBef>
              <a:spcAft>
                <a:spcPts val="0"/>
              </a:spcAft>
              <a:buFont typeface="+mj-l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Here are some key points: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 is a five-point scale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 allows each participant to indicate how much they agree or disagree with each statement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 provides five possible answers so each person can indicate their strength of agreement regarding the statement.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12</a:t>
            </a:fld>
            <a:endParaRPr lang="en-US"/>
          </a:p>
        </p:txBody>
      </p:sp>
    </p:spTree>
    <p:extLst>
      <p:ext uri="{BB962C8B-B14F-4D97-AF65-F5344CB8AC3E}">
        <p14:creationId xmlns:p14="http://schemas.microsoft.com/office/powerpoint/2010/main" val="2950757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Say:  </a:t>
            </a:r>
            <a:r>
              <a:rPr lang="en-US" sz="1000" b="0" dirty="0">
                <a:effectLst/>
                <a:latin typeface="Arial" panose="020B0604020202020204" pitchFamily="34" charset="0"/>
                <a:ea typeface="Times New Roman" panose="02020603050405020304" pitchFamily="18" charset="0"/>
                <a:cs typeface="Times New Roman" panose="02020603050405020304" pitchFamily="18" charset="0"/>
              </a:rPr>
              <a:t>There are several elements of integrated program design that you can review in the Recovery Alberta’s Standard Approach to Concurrent Capable Care Framework which will be used for this review and include: </a:t>
            </a:r>
          </a:p>
          <a:p>
            <a:pPr marL="0" marR="0" lvl="0" indent="0">
              <a:lnSpc>
                <a:spcPct val="107000"/>
              </a:lnSpc>
              <a:spcBef>
                <a:spcPts val="0"/>
              </a:spcBef>
              <a:spcAft>
                <a:spcPts val="800"/>
              </a:spcAft>
              <a:buFont typeface="+mj-lt"/>
              <a:buNone/>
            </a:pPr>
            <a:endParaRPr lang="en-US" sz="1000" b="0" dirty="0">
              <a:effectLst/>
              <a:latin typeface="Arial" panose="020B0604020202020204" pitchFamily="34" charset="0"/>
              <a:ea typeface="Times New Roman" panose="02020603050405020304" pitchFamily="18" charset="0"/>
              <a:cs typeface="Times New Roman" panose="02020603050405020304" pitchFamily="18" charset="0"/>
            </a:endParaRPr>
          </a:p>
          <a:p>
            <a:pPr marL="514350" marR="0" lvl="0" indent="-514350">
              <a:lnSpc>
                <a:spcPct val="107000"/>
              </a:lnSpc>
              <a:spcBef>
                <a:spcPts val="0"/>
              </a:spcBef>
              <a:spcAft>
                <a:spcPts val="800"/>
              </a:spcAft>
              <a:buFont typeface="+mj-lt"/>
              <a:buAutoNum type="arabicPeriod"/>
            </a:pPr>
            <a:r>
              <a:rPr kumimoji="0" lang="en-US" sz="3400" b="0" i="0" u="none" strike="noStrike" kern="1200" cap="none" spc="0" normalizeH="0" baseline="0" noProof="0" dirty="0">
                <a:ln>
                  <a:noFill/>
                </a:ln>
                <a:solidFill>
                  <a:srgbClr val="5C6670"/>
                </a:solidFill>
                <a:effectLst/>
                <a:uLnTx/>
                <a:uFillTx/>
                <a:latin typeface="Arial"/>
                <a:ea typeface="+mn-ea"/>
                <a:cs typeface="+mn-cs"/>
              </a:rPr>
              <a:t>Welcoming and Engaging</a:t>
            </a:r>
          </a:p>
          <a:p>
            <a:pPr marL="514350" marR="0" lvl="0" indent="-514350" algn="l" defTabSz="914400" rtl="0" eaLnBrk="1" fontAlgn="base" latinLnBrk="0" hangingPunct="1">
              <a:lnSpc>
                <a:spcPct val="90000"/>
              </a:lnSpc>
              <a:spcBef>
                <a:spcPts val="0"/>
              </a:spcBef>
              <a:spcAft>
                <a:spcPts val="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Standardized Screening</a:t>
            </a:r>
          </a:p>
          <a:p>
            <a:pPr marL="514350" marR="0" lvl="0" indent="-514350" algn="l" defTabSz="914400" rtl="0" eaLnBrk="1" fontAlgn="base" latinLnBrk="0" hangingPunct="1">
              <a:lnSpc>
                <a:spcPct val="90000"/>
              </a:lnSpc>
              <a:spcBef>
                <a:spcPts val="0"/>
              </a:spcBef>
              <a:spcAft>
                <a:spcPts val="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Comprehensive Assessment</a:t>
            </a:r>
          </a:p>
          <a:p>
            <a:pPr marL="514350" marR="0" lvl="0" indent="-514350" algn="l" defTabSz="914400" rtl="0" eaLnBrk="1" fontAlgn="base" latinLnBrk="0" hangingPunct="1">
              <a:lnSpc>
                <a:spcPct val="90000"/>
              </a:lnSpc>
              <a:spcBef>
                <a:spcPts val="0"/>
              </a:spcBef>
              <a:spcAft>
                <a:spcPts val="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Integrated Recovery Planning</a:t>
            </a:r>
          </a:p>
          <a:p>
            <a:pPr marL="514350" marR="0" lvl="0" indent="-514350" algn="l" defTabSz="914400" rtl="0" eaLnBrk="1" fontAlgn="base" latinLnBrk="0" hangingPunct="1">
              <a:lnSpc>
                <a:spcPct val="90000"/>
              </a:lnSpc>
              <a:spcBef>
                <a:spcPts val="0"/>
              </a:spcBef>
              <a:spcAft>
                <a:spcPts val="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Comprehensive Interventions</a:t>
            </a:r>
          </a:p>
          <a:p>
            <a:pPr marL="514350" marR="0" lvl="0" indent="-514350" algn="l" defTabSz="914400" rtl="0" eaLnBrk="1" fontAlgn="base" latinLnBrk="0" hangingPunct="1">
              <a:lnSpc>
                <a:spcPct val="90000"/>
              </a:lnSpc>
              <a:spcBef>
                <a:spcPts val="0"/>
              </a:spcBef>
              <a:spcAft>
                <a:spcPts val="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Transitions in Care</a:t>
            </a:r>
          </a:p>
          <a:p>
            <a:pPr marL="514350" marR="0" lvl="0" indent="-514350" algn="l" defTabSz="914400" rtl="0" eaLnBrk="1" fontAlgn="base" latinLnBrk="0" hangingPunct="1">
              <a:lnSpc>
                <a:spcPct val="90000"/>
              </a:lnSpc>
              <a:spcBef>
                <a:spcPts val="0"/>
              </a:spcBef>
              <a:spcAft>
                <a:spcPts val="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Program Collaboration and Partnership</a:t>
            </a:r>
          </a:p>
          <a:p>
            <a:pPr marL="514350" marR="0" lvl="0" indent="-514350" algn="l" defTabSz="914400" rtl="0" eaLnBrk="1" fontAlgn="base" latinLnBrk="0" hangingPunct="1">
              <a:lnSpc>
                <a:spcPct val="90000"/>
              </a:lnSpc>
              <a:spcBef>
                <a:spcPts val="0"/>
              </a:spcBef>
              <a:spcAft>
                <a:spcPts val="60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Concurrent Capable Competency Development</a:t>
            </a:r>
          </a:p>
          <a:p>
            <a:pPr marL="514350" marR="0" lvl="0" indent="-514350" algn="l" defTabSz="914400" rtl="0" eaLnBrk="1" fontAlgn="base" latinLnBrk="0" hangingPunct="1">
              <a:lnSpc>
                <a:spcPct val="90000"/>
              </a:lnSpc>
              <a:spcBef>
                <a:spcPts val="0"/>
              </a:spcBef>
              <a:spcAft>
                <a:spcPts val="600"/>
              </a:spcAft>
              <a:buClr>
                <a:srgbClr val="00ADBB"/>
              </a:buClr>
              <a:buSzTx/>
              <a:buFont typeface="+mj-lt"/>
              <a:buAutoNum type="arabicPeriod"/>
              <a:tabLst/>
              <a:defRPr/>
            </a:pPr>
            <a:endParaRPr kumimoji="0" lang="en-US" sz="3400" b="0" i="0" u="none" strike="noStrike" kern="1200" cap="none" spc="0" normalizeH="0" baseline="0" noProof="0" dirty="0">
              <a:ln>
                <a:noFill/>
              </a:ln>
              <a:solidFill>
                <a:srgbClr val="5C6670"/>
              </a:solidFill>
              <a:effectLst/>
              <a:uLnTx/>
              <a:uFillTx/>
              <a:latin typeface="Arial"/>
              <a:ea typeface="+mn-ea"/>
              <a:cs typeface="+mn-cs"/>
            </a:endParaRPr>
          </a:p>
          <a:p>
            <a:pPr marL="0" marR="0" lvl="0" indent="0" algn="l" defTabSz="914400" rtl="0" eaLnBrk="1" fontAlgn="base" latinLnBrk="0" hangingPunct="1">
              <a:lnSpc>
                <a:spcPct val="90000"/>
              </a:lnSpc>
              <a:spcBef>
                <a:spcPts val="0"/>
              </a:spcBef>
              <a:spcAft>
                <a:spcPts val="600"/>
              </a:spcAft>
              <a:buClr>
                <a:srgbClr val="00ADBB"/>
              </a:buClr>
              <a:buSzTx/>
              <a:buFont typeface="+mj-lt"/>
              <a:buNone/>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Facilitator note: Please ensure you’ve reviewed the Standard Approach to Concurrent Capable Care Framework before you facilitate</a:t>
            </a:r>
          </a:p>
          <a:p>
            <a:pPr marL="0" marR="0" lvl="0" indent="0">
              <a:lnSpc>
                <a:spcPct val="107000"/>
              </a:lnSpc>
              <a:spcBef>
                <a:spcPts val="0"/>
              </a:spcBef>
              <a:spcAft>
                <a:spcPts val="800"/>
              </a:spcAft>
              <a:buFont typeface="+mj-lt"/>
              <a:buNone/>
            </a:pP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Font typeface="+mj-lt"/>
              <a:buNone/>
            </a:pP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13</a:t>
            </a:fld>
            <a:endParaRPr lang="en-US"/>
          </a:p>
        </p:txBody>
      </p:sp>
    </p:spTree>
    <p:extLst>
      <p:ext uri="{BB962C8B-B14F-4D97-AF65-F5344CB8AC3E}">
        <p14:creationId xmlns:p14="http://schemas.microsoft.com/office/powerpoint/2010/main" val="3792273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two slides</a:t>
            </a:r>
          </a:p>
          <a:p>
            <a:endParaRPr lang="en-US" dirty="0"/>
          </a:p>
          <a:p>
            <a:pPr marL="0" marR="0" lvl="0" indent="0" algn="l" defTabSz="914400" rtl="0" eaLnBrk="1" fontAlgn="auto" latinLnBrk="0" hangingPunct="1">
              <a:lnSpc>
                <a:spcPct val="107000"/>
              </a:lnSpc>
              <a:spcBef>
                <a:spcPts val="0"/>
              </a:spcBef>
              <a:spcAft>
                <a:spcPts val="800"/>
              </a:spcAft>
              <a:buClrTx/>
              <a:buSzTx/>
              <a:buFont typeface="+mj-lt"/>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Do</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Volunteer reads slide</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Facilitation Tips:</a:t>
            </a: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Guide the group through each section, item by item.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Ensure each person says or indicates their score.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Steer the discussion toward reaching a consensus on the score for each item.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Keep the conversation open and collaborative, remembering all scores are opportunities – low scores open up quality improvement initiatives, and high scores show team/program strengths to celebrate.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Remember that this is not the time to troubleshoot and try to solve issues that may arise from conversations.  Redirect problem-solving by reminding participants that the scoring will be evaluated, and recommendations will be made at the next step.</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Support the group to reach an agreed-upon score for each statement. This is a must.  A way to bridge score gaps is to enquire about an individual's score, for example, “Ryan, tell us about your score of 1…” or “Susan, I am curious why you scored 4…”  Giving space and time for honest conversations allows team members to hear what pieces each other thinks is important.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4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Direct the scribe as needed by indicating what score the group has reached for each item and suggest that they note key discussion themes.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14</a:t>
            </a:fld>
            <a:endParaRPr lang="en-US"/>
          </a:p>
        </p:txBody>
      </p:sp>
    </p:spTree>
    <p:extLst>
      <p:ext uri="{BB962C8B-B14F-4D97-AF65-F5344CB8AC3E}">
        <p14:creationId xmlns:p14="http://schemas.microsoft.com/office/powerpoint/2010/main" val="160011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volunteer reads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for each participant’s score and why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15</a:t>
            </a:fld>
            <a:endParaRPr lang="en-US"/>
          </a:p>
        </p:txBody>
      </p:sp>
    </p:spTree>
    <p:extLst>
      <p:ext uri="{BB962C8B-B14F-4D97-AF65-F5344CB8AC3E}">
        <p14:creationId xmlns:p14="http://schemas.microsoft.com/office/powerpoint/2010/main" val="2970104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slide</a:t>
            </a:r>
          </a:p>
          <a:p>
            <a:endParaRPr lang="en-US" dirty="0"/>
          </a:p>
          <a:p>
            <a:r>
              <a:rPr lang="en-US" b="1" dirty="0"/>
              <a:t>Do: </a:t>
            </a:r>
            <a:r>
              <a:rPr lang="en-US" dirty="0"/>
              <a:t>volunteer reads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for each participant’s score and why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16</a:t>
            </a:fld>
            <a:endParaRPr lang="en-US"/>
          </a:p>
        </p:txBody>
      </p:sp>
    </p:spTree>
    <p:extLst>
      <p:ext uri="{BB962C8B-B14F-4D97-AF65-F5344CB8AC3E}">
        <p14:creationId xmlns:p14="http://schemas.microsoft.com/office/powerpoint/2010/main" val="110090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I’d like to invite ___ to read the following two slides</a:t>
            </a:r>
          </a:p>
          <a:p>
            <a:r>
              <a:rPr lang="en-US" b="1" dirty="0"/>
              <a:t>Do: </a:t>
            </a:r>
            <a:r>
              <a:rPr lang="en-US" dirty="0"/>
              <a:t>volunteer reads slide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17</a:t>
            </a:fld>
            <a:endParaRPr lang="en-US"/>
          </a:p>
        </p:txBody>
      </p:sp>
    </p:spTree>
    <p:extLst>
      <p:ext uri="{BB962C8B-B14F-4D97-AF65-F5344CB8AC3E}">
        <p14:creationId xmlns:p14="http://schemas.microsoft.com/office/powerpoint/2010/main" val="1194772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volunteer reads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for each participant’s score and why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18</a:t>
            </a:fld>
            <a:endParaRPr lang="en-US"/>
          </a:p>
        </p:txBody>
      </p:sp>
    </p:spTree>
    <p:extLst>
      <p:ext uri="{BB962C8B-B14F-4D97-AF65-F5344CB8AC3E}">
        <p14:creationId xmlns:p14="http://schemas.microsoft.com/office/powerpoint/2010/main" val="3342615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volunteer reads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for each participant’s score and why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19</a:t>
            </a:fld>
            <a:endParaRPr lang="en-US"/>
          </a:p>
        </p:txBody>
      </p:sp>
    </p:spTree>
    <p:extLst>
      <p:ext uri="{BB962C8B-B14F-4D97-AF65-F5344CB8AC3E}">
        <p14:creationId xmlns:p14="http://schemas.microsoft.com/office/powerpoint/2010/main" val="227702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two slides</a:t>
            </a:r>
          </a:p>
          <a:p>
            <a:r>
              <a:rPr lang="en-US" b="1" dirty="0"/>
              <a:t>Do: </a:t>
            </a:r>
            <a:r>
              <a:rPr lang="en-US" dirty="0"/>
              <a:t>volunteer reads slide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20</a:t>
            </a:fld>
            <a:endParaRPr lang="en-US"/>
          </a:p>
        </p:txBody>
      </p:sp>
    </p:spTree>
    <p:extLst>
      <p:ext uri="{BB962C8B-B14F-4D97-AF65-F5344CB8AC3E}">
        <p14:creationId xmlns:p14="http://schemas.microsoft.com/office/powerpoint/2010/main" val="10870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3</a:t>
            </a:fld>
            <a:endParaRPr lang="en-US"/>
          </a:p>
        </p:txBody>
      </p:sp>
    </p:spTree>
    <p:extLst>
      <p:ext uri="{BB962C8B-B14F-4D97-AF65-F5344CB8AC3E}">
        <p14:creationId xmlns:p14="http://schemas.microsoft.com/office/powerpoint/2010/main" val="319862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two slides</a:t>
            </a:r>
          </a:p>
          <a:p>
            <a:r>
              <a:rPr lang="en-US" b="1" dirty="0"/>
              <a:t>Do:</a:t>
            </a:r>
            <a:r>
              <a:rPr lang="en-US" dirty="0"/>
              <a:t> volunteer reads slide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21</a:t>
            </a:fld>
            <a:endParaRPr lang="en-US"/>
          </a:p>
        </p:txBody>
      </p:sp>
    </p:spTree>
    <p:extLst>
      <p:ext uri="{BB962C8B-B14F-4D97-AF65-F5344CB8AC3E}">
        <p14:creationId xmlns:p14="http://schemas.microsoft.com/office/powerpoint/2010/main" val="1074436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dirty="0"/>
              <a:t>volunteer reads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Ask for each participant’s score and why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22</a:t>
            </a:fld>
            <a:endParaRPr lang="en-US"/>
          </a:p>
        </p:txBody>
      </p:sp>
    </p:spTree>
    <p:extLst>
      <p:ext uri="{BB962C8B-B14F-4D97-AF65-F5344CB8AC3E}">
        <p14:creationId xmlns:p14="http://schemas.microsoft.com/office/powerpoint/2010/main" val="219987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I’d like to invite ___ to read the following two slides</a:t>
            </a:r>
          </a:p>
          <a:p>
            <a:r>
              <a:rPr lang="en-US" b="1" dirty="0"/>
              <a:t>Do: </a:t>
            </a:r>
            <a:r>
              <a:rPr lang="en-US" dirty="0"/>
              <a:t>volunteer reads slide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23</a:t>
            </a:fld>
            <a:endParaRPr lang="en-US"/>
          </a:p>
        </p:txBody>
      </p:sp>
    </p:spTree>
    <p:extLst>
      <p:ext uri="{BB962C8B-B14F-4D97-AF65-F5344CB8AC3E}">
        <p14:creationId xmlns:p14="http://schemas.microsoft.com/office/powerpoint/2010/main" val="1288807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two slides</a:t>
            </a:r>
          </a:p>
          <a:p>
            <a:endParaRPr lang="en-US" dirty="0"/>
          </a:p>
          <a:p>
            <a:r>
              <a:rPr lang="en-US" b="1" dirty="0"/>
              <a:t>Do: </a:t>
            </a:r>
            <a:r>
              <a:rPr lang="en-US" dirty="0"/>
              <a:t>volunteer reads slide. Ask for each participant’s score and why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24</a:t>
            </a:fld>
            <a:endParaRPr lang="en-US"/>
          </a:p>
        </p:txBody>
      </p:sp>
    </p:spTree>
    <p:extLst>
      <p:ext uri="{BB962C8B-B14F-4D97-AF65-F5344CB8AC3E}">
        <p14:creationId xmlns:p14="http://schemas.microsoft.com/office/powerpoint/2010/main" val="2824073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slide</a:t>
            </a:r>
          </a:p>
          <a:p>
            <a:r>
              <a:rPr lang="en-US" b="1" dirty="0"/>
              <a:t>Do: </a:t>
            </a:r>
            <a:r>
              <a:rPr lang="en-US" dirty="0"/>
              <a:t>volunteer reads slide </a:t>
            </a:r>
          </a:p>
          <a:p>
            <a:pPr marL="171450" indent="-171450">
              <a:buFont typeface="Arial" panose="020B0604020202020204" pitchFamily="34" charset="0"/>
              <a:buChar char="•"/>
            </a:pPr>
            <a:r>
              <a:rPr lang="en-US" dirty="0"/>
              <a:t>Ask for each participant’s score and why</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25</a:t>
            </a:fld>
            <a:endParaRPr lang="en-US"/>
          </a:p>
        </p:txBody>
      </p:sp>
    </p:spTree>
    <p:extLst>
      <p:ext uri="{BB962C8B-B14F-4D97-AF65-F5344CB8AC3E}">
        <p14:creationId xmlns:p14="http://schemas.microsoft.com/office/powerpoint/2010/main" val="2551702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slide</a:t>
            </a:r>
          </a:p>
          <a:p>
            <a:r>
              <a:rPr lang="en-US" b="1" dirty="0"/>
              <a:t>Do: </a:t>
            </a:r>
            <a:r>
              <a:rPr lang="en-US" dirty="0"/>
              <a:t>volunteer reads slide </a:t>
            </a:r>
          </a:p>
          <a:p>
            <a:pPr marL="171450" indent="-171450">
              <a:buFont typeface="Arial" panose="020B0604020202020204" pitchFamily="34" charset="0"/>
              <a:buChar char="•"/>
            </a:pPr>
            <a:r>
              <a:rPr lang="en-US" dirty="0"/>
              <a:t>Ask for each participant’s score and why</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26</a:t>
            </a:fld>
            <a:endParaRPr lang="en-US"/>
          </a:p>
        </p:txBody>
      </p:sp>
    </p:spTree>
    <p:extLst>
      <p:ext uri="{BB962C8B-B14F-4D97-AF65-F5344CB8AC3E}">
        <p14:creationId xmlns:p14="http://schemas.microsoft.com/office/powerpoint/2010/main" val="917907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Say: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Thank you to ___ for being our scribe. Let’s highlight some of the quick wins that we identified our program is doing right, based on our discussion. Now let’s highlight some of the areas that will be prioritized, based on our discussion. </a:t>
            </a:r>
          </a:p>
          <a:p>
            <a:pPr marL="0" marR="0" lvl="0" indent="0">
              <a:lnSpc>
                <a:spcPct val="107000"/>
              </a:lnSpc>
              <a:spcBef>
                <a:spcPts val="0"/>
              </a:spcBef>
              <a:spcAft>
                <a:spcPts val="800"/>
              </a:spcAft>
              <a:buFont typeface="+mj-l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Font typeface="+mj-l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Say: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Thank you all for your time today! The next steps are (name of the scribe) and I will take the information collected, collate the scores, and summarize your comments. We will then meet again in a month to discuss the summary of scores and recommendations to enhance concurrent capability for our program.</a:t>
            </a:r>
          </a:p>
          <a:p>
            <a:pPr marL="0" marR="0" lvl="0" indent="0">
              <a:lnSpc>
                <a:spcPct val="107000"/>
              </a:lnSpc>
              <a:spcBef>
                <a:spcPts val="0"/>
              </a:spcBef>
              <a:spcAft>
                <a:spcPts val="800"/>
              </a:spcAft>
              <a:buFont typeface="+mj-l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Retain the scorebook for the recommendations session.</a:t>
            </a:r>
          </a:p>
          <a:p>
            <a:pPr marL="0" marR="0" lvl="0" indent="0">
              <a:lnSpc>
                <a:spcPct val="107000"/>
              </a:lnSpc>
              <a:spcBef>
                <a:spcPts val="0"/>
              </a:spcBef>
              <a:spcAft>
                <a:spcPts val="800"/>
              </a:spcAft>
              <a:buFont typeface="+mj-l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Font typeface="+mj-l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Do: </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Thank participants for their engaged input into scoring and discussion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Ask the group to provide reflections on what could be ‘Quick Wins’ and ‘Team Priorities’ based on the insights shared during conversations through the review session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27</a:t>
            </a:fld>
            <a:endParaRPr lang="en-US"/>
          </a:p>
        </p:txBody>
      </p:sp>
    </p:spTree>
    <p:extLst>
      <p:ext uri="{BB962C8B-B14F-4D97-AF65-F5344CB8AC3E}">
        <p14:creationId xmlns:p14="http://schemas.microsoft.com/office/powerpoint/2010/main" val="3193030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For your recommendation session, you will meet again as a group and review each section’s average score from the review session. The facilitator will tell the group about the emerging themes, concerns, and comments that were captured by the scribe during the review section and share a list of recommendations.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Take note that for each section, there may have been high scores and low scores (please consult the scorebook for more detailed information on scoring):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Low scores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(1-3) indicate areas where small changes may help improve people’s experiences of your program’s services. The follow-up recommendations session will address most of these areas and suggest actions, small steps, and changes to improve the team’s concurrent capability.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High scores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(4-5) represent your team and program’s strengths. Take a moment to celebrate what the team is already doing well.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nSpc>
                <a:spcPct val="110000"/>
              </a:lnSpc>
              <a:spcBef>
                <a:spcPts val="0"/>
              </a:spcBef>
              <a:spcAft>
                <a:spcPts val="60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The facilitator will share the recommendations list with the group for discussion.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29</a:t>
            </a:fld>
            <a:endParaRPr lang="en-US"/>
          </a:p>
        </p:txBody>
      </p:sp>
    </p:spTree>
    <p:extLst>
      <p:ext uri="{BB962C8B-B14F-4D97-AF65-F5344CB8AC3E}">
        <p14:creationId xmlns:p14="http://schemas.microsoft.com/office/powerpoint/2010/main" val="1450547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Say: </a:t>
            </a:r>
            <a:r>
              <a:rPr lang="en-US" sz="1000" b="0" dirty="0">
                <a:effectLst/>
                <a:latin typeface="Arial" panose="020B0604020202020204" pitchFamily="34" charset="0"/>
                <a:ea typeface="Times New Roman" panose="02020603050405020304" pitchFamily="18" charset="0"/>
                <a:cs typeface="Times New Roman" panose="02020603050405020304" pitchFamily="18" charset="0"/>
              </a:rPr>
              <a:t>Welcome to our recommendation session! Today, we will discuss the scores from the review session and see a list of recommendations for each section. We will also have the opportunity to brainstorm some quality improvements as a group. </a:t>
            </a:r>
          </a:p>
          <a:p>
            <a:pPr marL="0" marR="0">
              <a:lnSpc>
                <a:spcPct val="107000"/>
              </a:lnSpc>
              <a:spcBef>
                <a:spcPts val="0"/>
              </a:spcBef>
              <a:spcAft>
                <a:spcPts val="0"/>
              </a:spcAft>
            </a:pP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Do: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Welcome to participants.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Handout the completed scoresheet and recommendations list to each person (optional).</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Review each section's recommendations with the group.</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Highlight team strengths and team opportunities.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Allow time for brainstorming quality improvement opportunities for low-score items or sections.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Consider striking a small working group to follow up on the recommendations.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buFont typeface="+mj-lt"/>
              <a:buAutoNum type="arabicPeriod"/>
            </a:pPr>
            <a:r>
              <a:rPr lang="en-US" sz="1100" dirty="0">
                <a:effectLst/>
                <a:latin typeface="Arial" panose="020B0604020202020204" pitchFamily="34" charset="0"/>
                <a:ea typeface="Times New Roman" panose="02020603050405020304" pitchFamily="18" charset="0"/>
              </a:rPr>
              <a:t>Plan for a follow-up meeting in 3-6 months to review planned improvements</a:t>
            </a:r>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30</a:t>
            </a:fld>
            <a:endParaRPr lang="en-US"/>
          </a:p>
        </p:txBody>
      </p:sp>
    </p:spTree>
    <p:extLst>
      <p:ext uri="{BB962C8B-B14F-4D97-AF65-F5344CB8AC3E}">
        <p14:creationId xmlns:p14="http://schemas.microsoft.com/office/powerpoint/2010/main" val="2470007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Do: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Say:</a:t>
            </a:r>
            <a:r>
              <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Recovery Alberta has provided tools and resources to integrate addiction and mental health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The Concurrent Capable Program Review is one of these resources that is part of the Standard Approach to Concurrent Capable Practice Framework.  </a:t>
            </a:r>
            <a:endPar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 </a:t>
            </a:r>
            <a:endPar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2689A3-82B4-494E-969B-74AB96299A93}"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63596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Say:</a:t>
            </a:r>
            <a:r>
              <a:rPr lang="en-US" dirty="0"/>
              <a:t> </a:t>
            </a:r>
            <a:r>
              <a:rPr lang="en-US" sz="1200" dirty="0">
                <a:effectLst/>
                <a:latin typeface="Arial" panose="020B0604020202020204" pitchFamily="34" charset="0"/>
                <a:ea typeface="Times New Roman" panose="02020603050405020304" pitchFamily="18" charset="0"/>
              </a:rPr>
              <a:t>This algorithm was developed to illustrate Recovery Alberta’s Standard Approach to Concurrent Capable Practice Framework, which was developed from best practices for concurrent capable care. Here are t</a:t>
            </a:r>
            <a:r>
              <a:rPr lang="en-US" sz="1200" dirty="0">
                <a:solidFill>
                  <a:srgbClr val="005E85"/>
                </a:solidFill>
                <a:effectLst/>
                <a:latin typeface="Arial" panose="020B0604020202020204" pitchFamily="34" charset="0"/>
                <a:ea typeface="Calibri" panose="020F0502020204030204" pitchFamily="34" charset="0"/>
                <a:cs typeface="Arial" panose="020B0604020202020204" pitchFamily="34" charset="0"/>
              </a:rPr>
              <a:t>he six essential guidelines in the framework</a:t>
            </a: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800"/>
              </a:spcAft>
              <a:buAutoNum type="arabicPeriod"/>
            </a:pP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Welcome and Engage</a:t>
            </a:r>
          </a:p>
          <a:p>
            <a:pPr marL="228600" marR="0" indent="-228600">
              <a:lnSpc>
                <a:spcPct val="107000"/>
              </a:lnSpc>
              <a:spcBef>
                <a:spcPts val="0"/>
              </a:spcBef>
              <a:spcAft>
                <a:spcPts val="800"/>
              </a:spcAft>
              <a:buFont typeface="+mj-lt"/>
              <a:buAutoNum type="arabicPeriod"/>
            </a:pP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Screening for Concurrent Disorders</a:t>
            </a:r>
          </a:p>
          <a:p>
            <a:pPr marL="228600" marR="0" indent="-228600">
              <a:lnSpc>
                <a:spcPct val="107000"/>
              </a:lnSpc>
              <a:spcBef>
                <a:spcPts val="0"/>
              </a:spcBef>
              <a:spcAft>
                <a:spcPts val="800"/>
              </a:spcAft>
              <a:buFont typeface="+mj-lt"/>
              <a:buAutoNum type="arabicPeriod"/>
            </a:pP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Comprehensive Assessment</a:t>
            </a:r>
          </a:p>
          <a:p>
            <a:pPr marL="228600" marR="0" indent="-228600">
              <a:lnSpc>
                <a:spcPct val="107000"/>
              </a:lnSpc>
              <a:spcBef>
                <a:spcPts val="0"/>
              </a:spcBef>
              <a:spcAft>
                <a:spcPts val="800"/>
              </a:spcAft>
              <a:buFont typeface="+mj-lt"/>
              <a:buAutoNum type="arabicPeriod"/>
            </a:pP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Integrated Treatment Planning</a:t>
            </a:r>
          </a:p>
          <a:p>
            <a:pPr marL="228600" marR="0" indent="-228600">
              <a:lnSpc>
                <a:spcPct val="107000"/>
              </a:lnSpc>
              <a:spcBef>
                <a:spcPts val="0"/>
              </a:spcBef>
              <a:spcAft>
                <a:spcPts val="800"/>
              </a:spcAft>
              <a:buFont typeface="+mj-lt"/>
              <a:buAutoNum type="arabicPeriod"/>
            </a:pP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Comprehensive Interventions</a:t>
            </a:r>
          </a:p>
          <a:p>
            <a:pPr marL="228600" marR="0" indent="-228600">
              <a:lnSpc>
                <a:spcPct val="107000"/>
              </a:lnSpc>
              <a:spcBef>
                <a:spcPts val="0"/>
              </a:spcBef>
              <a:spcAft>
                <a:spcPts val="800"/>
              </a:spcAft>
              <a:buFont typeface="+mj-lt"/>
              <a:buAutoNum type="arabicPeriod"/>
            </a:pP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Transitions in Care</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5</a:t>
            </a:fld>
            <a:endParaRPr lang="en-US"/>
          </a:p>
        </p:txBody>
      </p:sp>
    </p:spTree>
    <p:extLst>
      <p:ext uri="{BB962C8B-B14F-4D97-AF65-F5344CB8AC3E}">
        <p14:creationId xmlns:p14="http://schemas.microsoft.com/office/powerpoint/2010/main" val="155100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b="1" dirty="0"/>
              <a:t>Say:</a:t>
            </a:r>
            <a:r>
              <a:rPr lang="en-US" dirty="0"/>
              <a:t> </a:t>
            </a:r>
            <a:r>
              <a:rPr lang="en-US" sz="1800" dirty="0">
                <a:latin typeface="Arial" panose="020B0604020202020204" pitchFamily="34" charset="0"/>
                <a:cs typeface="Arial" panose="020B0604020202020204" pitchFamily="34" charset="0"/>
              </a:rPr>
              <a:t>The reason we are here today is to assess our clinic’s concurrent capability and whether we create welcoming, trauma-informed, recovery-oriented </a:t>
            </a:r>
            <a:r>
              <a:rPr kumimoji="0" lang="en-US" sz="1800" b="0" i="0" u="none" strike="noStrike" kern="1200" cap="none" spc="-50" normalizeH="0" baseline="0" noProof="0" dirty="0">
                <a:ln>
                  <a:noFill/>
                </a:ln>
                <a:solidFill>
                  <a:srgbClr val="5C6670"/>
                </a:solidFill>
                <a:effectLst/>
                <a:uLnTx/>
                <a:uFillTx/>
                <a:latin typeface="Arial" panose="020B0604020202020204" pitchFamily="34" charset="0"/>
                <a:ea typeface="+mn-ea"/>
                <a:cs typeface="Arial" panose="020B0604020202020204" pitchFamily="34" charset="0"/>
              </a:rPr>
              <a:t>and concurrent capable services for individuals and families experiencing </a:t>
            </a:r>
            <a:r>
              <a:rPr kumimoji="0" lang="en-US" sz="1800" b="0" i="0" u="none" strike="noStrike" kern="1200" cap="none" spc="0" normalizeH="0" baseline="0" noProof="0" dirty="0">
                <a:ln>
                  <a:noFill/>
                </a:ln>
                <a:solidFill>
                  <a:srgbClr val="5C6670"/>
                </a:solidFill>
                <a:effectLst/>
                <a:uLnTx/>
                <a:uFillTx/>
                <a:latin typeface="Arial" panose="020B0604020202020204" pitchFamily="34" charset="0"/>
                <a:ea typeface="Times New Roman" panose="02020603050405020304" pitchFamily="18" charset="0"/>
                <a:cs typeface="Arial" panose="020B0604020202020204" pitchFamily="34" charset="0"/>
              </a:rPr>
              <a:t>mental health and substance use disorder or </a:t>
            </a:r>
            <a:r>
              <a:rPr kumimoji="0" lang="en-US" sz="1800" b="0" i="0" u="none" strike="noStrike" kern="1200" cap="none" spc="0" normalizeH="0" baseline="0" noProof="0" dirty="0" err="1">
                <a:ln>
                  <a:noFill/>
                </a:ln>
                <a:solidFill>
                  <a:srgbClr val="5C6670"/>
                </a:solidFill>
                <a:effectLst/>
                <a:uLnTx/>
                <a:uFillTx/>
                <a:latin typeface="Arial" panose="020B0604020202020204" pitchFamily="34" charset="0"/>
                <a:ea typeface="Times New Roman" panose="02020603050405020304" pitchFamily="18" charset="0"/>
                <a:cs typeface="Arial" panose="020B0604020202020204" pitchFamily="34" charset="0"/>
              </a:rPr>
              <a:t>behavioural</a:t>
            </a:r>
            <a:r>
              <a:rPr kumimoji="0" lang="en-US" sz="1800" b="0" i="0" u="none" strike="noStrike" kern="1200" cap="none" spc="0" normalizeH="0" baseline="0" noProof="0" dirty="0">
                <a:ln>
                  <a:noFill/>
                </a:ln>
                <a:solidFill>
                  <a:srgbClr val="5C6670"/>
                </a:solidFill>
                <a:effectLst/>
                <a:uLnTx/>
                <a:uFillTx/>
                <a:latin typeface="Arial" panose="020B0604020202020204" pitchFamily="34" charset="0"/>
                <a:ea typeface="Times New Roman" panose="02020603050405020304" pitchFamily="18" charset="0"/>
                <a:cs typeface="Arial" panose="020B0604020202020204" pitchFamily="34" charset="0"/>
              </a:rPr>
              <a:t> addiction.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92689A3-82B4-494E-969B-74AB96299A93}" type="slidenum">
              <a:rPr lang="en-US" smtClean="0"/>
              <a:t>6</a:t>
            </a:fld>
            <a:endParaRPr lang="en-US"/>
          </a:p>
        </p:txBody>
      </p:sp>
    </p:spTree>
    <p:extLst>
      <p:ext uri="{BB962C8B-B14F-4D97-AF65-F5344CB8AC3E}">
        <p14:creationId xmlns:p14="http://schemas.microsoft.com/office/powerpoint/2010/main" val="30636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b="0" dirty="0"/>
              <a:t>Read the slide</a:t>
            </a:r>
          </a:p>
          <a:p>
            <a:r>
              <a:rPr lang="en-US" b="1" dirty="0"/>
              <a:t>Say</a:t>
            </a:r>
            <a:r>
              <a:rPr lang="en-US" dirty="0"/>
              <a:t>: This review will help assess if our services are concurrent capable.</a:t>
            </a:r>
          </a:p>
        </p:txBody>
      </p:sp>
      <p:sp>
        <p:nvSpPr>
          <p:cNvPr id="4" name="Slide Number Placeholder 3"/>
          <p:cNvSpPr>
            <a:spLocks noGrp="1"/>
          </p:cNvSpPr>
          <p:nvPr>
            <p:ph type="sldNum" sz="quarter" idx="5"/>
          </p:nvPr>
        </p:nvSpPr>
        <p:spPr/>
        <p:txBody>
          <a:bodyPr/>
          <a:lstStyle/>
          <a:p>
            <a:fld id="{192689A3-82B4-494E-969B-74AB96299A93}" type="slidenum">
              <a:rPr lang="en-US" smtClean="0"/>
              <a:t>7</a:t>
            </a:fld>
            <a:endParaRPr lang="en-US"/>
          </a:p>
        </p:txBody>
      </p:sp>
    </p:spTree>
    <p:extLst>
      <p:ext uri="{BB962C8B-B14F-4D97-AF65-F5344CB8AC3E}">
        <p14:creationId xmlns:p14="http://schemas.microsoft.com/office/powerpoint/2010/main" val="3195470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b="1" dirty="0"/>
              <a:t>(Optional Slide-as a facilitator you can choose to remove this slide from the presentation) Say:</a:t>
            </a:r>
            <a:r>
              <a:rPr lang="en-US" dirty="0"/>
              <a:t> </a:t>
            </a:r>
            <a:r>
              <a:rPr lang="en-US" sz="1800" dirty="0">
                <a:latin typeface="Arial" panose="020B0604020202020204" pitchFamily="34" charset="0"/>
                <a:cs typeface="Arial" panose="020B0604020202020204" pitchFamily="34" charset="0"/>
              </a:rPr>
              <a:t>Thank you to (name of scribe) for being our scribe to capture our discussion today and thank you for participating in this review today. </a:t>
            </a:r>
          </a:p>
        </p:txBody>
      </p:sp>
      <p:sp>
        <p:nvSpPr>
          <p:cNvPr id="4" name="Slide Number Placeholder 3"/>
          <p:cNvSpPr>
            <a:spLocks noGrp="1"/>
          </p:cNvSpPr>
          <p:nvPr>
            <p:ph type="sldNum" sz="quarter" idx="5"/>
          </p:nvPr>
        </p:nvSpPr>
        <p:spPr/>
        <p:txBody>
          <a:bodyPr/>
          <a:lstStyle/>
          <a:p>
            <a:fld id="{192689A3-82B4-494E-969B-74AB96299A93}" type="slidenum">
              <a:rPr lang="en-US" smtClean="0"/>
              <a:t>8</a:t>
            </a:fld>
            <a:endParaRPr lang="en-US"/>
          </a:p>
        </p:txBody>
      </p:sp>
    </p:spTree>
    <p:extLst>
      <p:ext uri="{BB962C8B-B14F-4D97-AF65-F5344CB8AC3E}">
        <p14:creationId xmlns:p14="http://schemas.microsoft.com/office/powerpoint/2010/main" val="234520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b="1" dirty="0"/>
              <a:t>(Optional Slide-as a facilitator you can choose to remove this slide from the presentation) Say:</a:t>
            </a:r>
            <a:r>
              <a:rPr lang="en-US" dirty="0"/>
              <a:t> </a:t>
            </a:r>
            <a:r>
              <a:rPr lang="en-US" sz="1800" dirty="0">
                <a:latin typeface="Arial" panose="020B0604020202020204" pitchFamily="34" charset="0"/>
                <a:cs typeface="Arial" panose="020B0604020202020204" pitchFamily="34" charset="0"/>
              </a:rPr>
              <a:t>Thank you to (name of scribe) for being our scribe to capture our discussion today and thank you for participating in this review today. </a:t>
            </a:r>
          </a:p>
        </p:txBody>
      </p:sp>
      <p:sp>
        <p:nvSpPr>
          <p:cNvPr id="4" name="Slide Number Placeholder 3"/>
          <p:cNvSpPr>
            <a:spLocks noGrp="1"/>
          </p:cNvSpPr>
          <p:nvPr>
            <p:ph type="sldNum" sz="quarter" idx="5"/>
          </p:nvPr>
        </p:nvSpPr>
        <p:spPr/>
        <p:txBody>
          <a:bodyPr/>
          <a:lstStyle/>
          <a:p>
            <a:fld id="{192689A3-82B4-494E-969B-74AB96299A93}" type="slidenum">
              <a:rPr lang="en-US" smtClean="0"/>
              <a:t>9</a:t>
            </a:fld>
            <a:endParaRPr lang="en-US"/>
          </a:p>
        </p:txBody>
      </p:sp>
    </p:spTree>
    <p:extLst>
      <p:ext uri="{BB962C8B-B14F-4D97-AF65-F5344CB8AC3E}">
        <p14:creationId xmlns:p14="http://schemas.microsoft.com/office/powerpoint/2010/main" val="133086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We will allow 10 - 15 min to score and collaborate on each section. I will be asking for a volunteer to read each section out loud. I will also ask that each of you tell us your score for each statement after they are read out loud. This will allow us to collaborate and discuss each section together to help us reach a consensus on a score for each section.  (see the scribe scorebook for more information on how to score each section of the review).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Read the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Get each volunteer to read out each section.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Once read, ask each participant what score they gave and why.</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Keep the conversation open and collaborative, remembering all scores are opportunities – low scores open up quality improvement initiatives, and high scores show team/program strengths to celebrate.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Direct the scribe as needed by indicating what score the group has reached for each item and suggesting noting key discussion themes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10</a:t>
            </a:fld>
            <a:endParaRPr lang="en-US"/>
          </a:p>
        </p:txBody>
      </p:sp>
    </p:spTree>
    <p:extLst>
      <p:ext uri="{BB962C8B-B14F-4D97-AF65-F5344CB8AC3E}">
        <p14:creationId xmlns:p14="http://schemas.microsoft.com/office/powerpoint/2010/main" val="371187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_logo">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719667" y="692696"/>
            <a:ext cx="10752667" cy="4996514"/>
          </a:xfrm>
          <a:prstGeom prst="roundRect">
            <a:avLst>
              <a:gd name="adj" fmla="val 3846"/>
            </a:avLst>
          </a:prstGeom>
          <a:solidFill>
            <a:schemeClr val="bg1">
              <a:lumMod val="95000"/>
            </a:schemeClr>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chemeClr val="bg1">
                  <a:lumMod val="85000"/>
                </a:schemeClr>
              </a:solidFill>
              <a:latin typeface="Arial" pitchFamily="34" charset="0"/>
              <a:sym typeface="Arial" pitchFamily="34" charset="0"/>
            </a:endParaRPr>
          </a:p>
        </p:txBody>
      </p:sp>
      <p:sp>
        <p:nvSpPr>
          <p:cNvPr id="9" name="Text Placeholder 3"/>
          <p:cNvSpPr>
            <a:spLocks noGrp="1"/>
          </p:cNvSpPr>
          <p:nvPr>
            <p:ph type="body" sz="quarter" idx="20" hasCustomPrompt="1"/>
          </p:nvPr>
        </p:nvSpPr>
        <p:spPr>
          <a:xfrm>
            <a:off x="1295401" y="2277740"/>
            <a:ext cx="9793817" cy="1511300"/>
          </a:xfrm>
        </p:spPr>
        <p:txBody>
          <a:bodyPr/>
          <a:lstStyle>
            <a:lvl1pPr marL="0" indent="0">
              <a:buNone/>
              <a:defRPr sz="8000" b="1">
                <a:solidFill>
                  <a:schemeClr val="accent2"/>
                </a:solidFill>
                <a:latin typeface="Arial" panose="020B0604020202020204" pitchFamily="34" charset="0"/>
                <a:cs typeface="Arial" panose="020B0604020202020204" pitchFamily="34" charset="0"/>
              </a:defRPr>
            </a:lvl1pPr>
          </a:lstStyle>
          <a:p>
            <a:pPr lvl="0"/>
            <a:r>
              <a:rPr lang="en-US" dirty="0"/>
              <a:t>INSERT</a:t>
            </a:r>
          </a:p>
        </p:txBody>
      </p:sp>
      <p:sp>
        <p:nvSpPr>
          <p:cNvPr id="10" name="Text Placeholder 3"/>
          <p:cNvSpPr>
            <a:spLocks noGrp="1"/>
          </p:cNvSpPr>
          <p:nvPr>
            <p:ph type="body" sz="quarter" idx="21" hasCustomPrompt="1"/>
          </p:nvPr>
        </p:nvSpPr>
        <p:spPr>
          <a:xfrm>
            <a:off x="1295468" y="3213844"/>
            <a:ext cx="9793817" cy="1511300"/>
          </a:xfrm>
        </p:spPr>
        <p:txBody>
          <a:bodyPr/>
          <a:lstStyle>
            <a:lvl1pPr marL="0" indent="0">
              <a:buNone/>
              <a:defRPr sz="8000" b="1">
                <a:solidFill>
                  <a:schemeClr val="accent1"/>
                </a:solidFill>
                <a:latin typeface="Arial" panose="020B0604020202020204" pitchFamily="34" charset="0"/>
                <a:cs typeface="Arial" panose="020B0604020202020204" pitchFamily="34" charset="0"/>
              </a:defRPr>
            </a:lvl1pPr>
          </a:lstStyle>
          <a:p>
            <a:pPr lvl="0"/>
            <a:r>
              <a:rPr lang="en-US" dirty="0"/>
              <a:t>TEXT</a:t>
            </a:r>
          </a:p>
        </p:txBody>
      </p:sp>
      <p:sp>
        <p:nvSpPr>
          <p:cNvPr id="6" name="Date Placeholder 5"/>
          <p:cNvSpPr>
            <a:spLocks noGrp="1"/>
          </p:cNvSpPr>
          <p:nvPr>
            <p:ph type="dt" sz="half" idx="24"/>
          </p:nvPr>
        </p:nvSpPr>
        <p:spPr>
          <a:xfrm>
            <a:off x="609600" y="6093297"/>
            <a:ext cx="2844800" cy="365125"/>
          </a:xfrm>
        </p:spPr>
        <p:txBody>
          <a:bodyPr/>
          <a:lstStyle/>
          <a:p>
            <a:pPr>
              <a:defRPr/>
            </a:pPr>
            <a:fld id="{FAE0004A-C41A-4001-9014-1BE6FF97049E}" type="datetime4">
              <a:rPr lang="en-CA" smtClean="0"/>
              <a:t>January 24, 2025</a:t>
            </a:fld>
            <a:endParaRPr lang="en-CA" dirty="0"/>
          </a:p>
        </p:txBody>
      </p:sp>
      <p:sp>
        <p:nvSpPr>
          <p:cNvPr id="12" name="Footer Placeholder 11"/>
          <p:cNvSpPr>
            <a:spLocks noGrp="1"/>
          </p:cNvSpPr>
          <p:nvPr>
            <p:ph type="ftr" sz="quarter" idx="25"/>
          </p:nvPr>
        </p:nvSpPr>
        <p:spPr>
          <a:xfrm>
            <a:off x="4165600" y="6093297"/>
            <a:ext cx="3860800" cy="365125"/>
          </a:xfrm>
        </p:spPr>
        <p:txBody>
          <a:bodyPr/>
          <a:lstStyle/>
          <a:p>
            <a:pPr>
              <a:defRPr/>
            </a:pPr>
            <a:endParaRPr lang="en-CA" dirty="0"/>
          </a:p>
        </p:txBody>
      </p:sp>
      <p:cxnSp>
        <p:nvCxnSpPr>
          <p:cNvPr id="11" name="Shape 184"/>
          <p:cNvCxnSpPr>
            <a:cxnSpLocks noChangeShapeType="1"/>
          </p:cNvCxnSpPr>
          <p:nvPr userDrawn="1"/>
        </p:nvCxnSpPr>
        <p:spPr bwMode="auto">
          <a:xfrm flipV="1">
            <a:off x="768592" y="534393"/>
            <a:ext cx="106560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13" name="Text Placeholder 8"/>
          <p:cNvSpPr>
            <a:spLocks noGrp="1"/>
          </p:cNvSpPr>
          <p:nvPr>
            <p:ph type="body" sz="quarter" idx="22" hasCustomPrompt="1"/>
          </p:nvPr>
        </p:nvSpPr>
        <p:spPr>
          <a:xfrm>
            <a:off x="623656" y="160735"/>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792" y="5908152"/>
            <a:ext cx="1828800" cy="544945"/>
          </a:xfrm>
          <a:prstGeom prst="rect">
            <a:avLst/>
          </a:prstGeom>
        </p:spPr>
      </p:pic>
    </p:spTree>
    <p:extLst>
      <p:ext uri="{BB962C8B-B14F-4D97-AF65-F5344CB8AC3E}">
        <p14:creationId xmlns:p14="http://schemas.microsoft.com/office/powerpoint/2010/main" val="29105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yan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5390389" cy="3960440"/>
          </a:xfrm>
        </p:spPr>
        <p:txBody>
          <a:bodyPr/>
          <a:lstStyle>
            <a:lvl1pPr>
              <a:buClr>
                <a:srgbClr val="00ADBB"/>
              </a:buClr>
              <a:defRPr sz="4400" baseline="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a:p>
            <a:pPr lvl="0"/>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
        <p:nvSpPr>
          <p:cNvPr id="9" name="Content Placeholder 8"/>
          <p:cNvSpPr>
            <a:spLocks noGrp="1"/>
          </p:cNvSpPr>
          <p:nvPr>
            <p:ph sz="quarter" idx="27"/>
          </p:nvPr>
        </p:nvSpPr>
        <p:spPr>
          <a:xfrm>
            <a:off x="6040967" y="1989138"/>
            <a:ext cx="5431367" cy="3960142"/>
          </a:xfrm>
        </p:spPr>
        <p:txBody>
          <a:bodyPr/>
          <a:lstStyle>
            <a:lvl1pPr marL="0" indent="0">
              <a:buNone/>
              <a:defRPr sz="4400" baseline="0">
                <a:solidFill>
                  <a:srgbClr val="5C6670"/>
                </a:solidFill>
              </a:defRPr>
            </a:lvl1pPr>
          </a:lstStyle>
          <a:p>
            <a:pPr lvl="0"/>
            <a:endParaRPr lang="en-US" dirty="0"/>
          </a:p>
        </p:txBody>
      </p:sp>
    </p:spTree>
    <p:extLst>
      <p:ext uri="{BB962C8B-B14F-4D97-AF65-F5344CB8AC3E}">
        <p14:creationId xmlns:p14="http://schemas.microsoft.com/office/powerpoint/2010/main" val="122967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l_Title &amp; content">
    <p:bg>
      <p:bgPr>
        <a:solidFill>
          <a:schemeClr val="accent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January 24, 2025</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72038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l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10862733" cy="3960440"/>
          </a:xfrm>
        </p:spPr>
        <p:txBody>
          <a:bodyPr/>
          <a:lstStyle>
            <a:lvl1pPr>
              <a:buClr>
                <a:schemeClr val="accent4"/>
              </a:buClr>
              <a:defRPr sz="4400" baseline="0">
                <a:solidFill>
                  <a:srgbClr val="5C6670"/>
                </a:solidFill>
              </a:defRPr>
            </a:lvl1pPr>
            <a:lvl2pPr marL="742950" indent="-285750">
              <a:buClr>
                <a:schemeClr val="accent4"/>
              </a:buClr>
              <a:buFont typeface="Arial" panose="020B0604020202020204" pitchFamily="34" charset="0"/>
              <a:buChar char="•"/>
              <a:defRPr baseline="0">
                <a:solidFill>
                  <a:schemeClr val="tx1"/>
                </a:solidFill>
              </a:defRPr>
            </a:lvl2pPr>
            <a:lvl3pPr marL="1143000" indent="-228600">
              <a:buClr>
                <a:schemeClr val="accent4"/>
              </a:buClr>
              <a:buFont typeface="Arial" panose="020B0604020202020204" pitchFamily="34" charset="0"/>
              <a:buChar char="•"/>
              <a:defRPr baseline="0">
                <a:solidFill>
                  <a:schemeClr val="tx1"/>
                </a:solidFill>
              </a:defRPr>
            </a:lvl3pPr>
            <a:lvl4pPr marL="1600200" indent="-228600">
              <a:buClr>
                <a:schemeClr val="accent4"/>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554358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l_Title &amp; content 3">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p>
            <a:pPr>
              <a:defRPr/>
            </a:pPr>
            <a:fld id="{B29E8D9C-7A17-45D9-BC9B-D377C401CAEB}"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5390389" cy="3960440"/>
          </a:xfrm>
        </p:spPr>
        <p:txBody>
          <a:bodyPr/>
          <a:lstStyle>
            <a:lvl1pPr>
              <a:buClr>
                <a:schemeClr val="accent4"/>
              </a:buClr>
              <a:defRPr sz="4400" baseline="0">
                <a:solidFill>
                  <a:srgbClr val="5C6670"/>
                </a:solidFill>
              </a:defRPr>
            </a:lvl1pPr>
            <a:lvl2pPr marL="914400" indent="-457200">
              <a:buClr>
                <a:schemeClr val="accent4"/>
              </a:buClr>
              <a:buFont typeface="Arial" panose="020B0604020202020204" pitchFamily="34" charset="0"/>
              <a:buChar char="•"/>
              <a:defRPr>
                <a:solidFill>
                  <a:schemeClr val="tx1"/>
                </a:solidFill>
              </a:defRPr>
            </a:lvl2pPr>
            <a:lvl3pPr marL="1257300" indent="-342900">
              <a:buClr>
                <a:schemeClr val="accent4"/>
              </a:buClr>
              <a:buFont typeface="Arial" panose="020B0604020202020204" pitchFamily="34" charset="0"/>
              <a:buChar char="•"/>
              <a:defRPr>
                <a:solidFill>
                  <a:schemeClr val="tx1"/>
                </a:solidFill>
              </a:defRPr>
            </a:lvl3pPr>
            <a:lvl4pPr marL="1714500" indent="-342900">
              <a:buClr>
                <a:schemeClr val="accent4"/>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a:p>
            <a:pPr lvl="0"/>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
        <p:nvSpPr>
          <p:cNvPr id="9" name="Content Placeholder 8"/>
          <p:cNvSpPr>
            <a:spLocks noGrp="1"/>
          </p:cNvSpPr>
          <p:nvPr>
            <p:ph sz="quarter" idx="27"/>
          </p:nvPr>
        </p:nvSpPr>
        <p:spPr>
          <a:xfrm>
            <a:off x="6040967" y="1989138"/>
            <a:ext cx="5431367" cy="3960142"/>
          </a:xfrm>
        </p:spPr>
        <p:txBody>
          <a:bodyPr/>
          <a:lstStyle>
            <a:lvl1pPr marL="0" indent="0">
              <a:buNone/>
              <a:defRPr sz="4400" baseline="0">
                <a:solidFill>
                  <a:srgbClr val="5C6670"/>
                </a:solidFill>
              </a:defRPr>
            </a:lvl1pPr>
          </a:lstStyle>
          <a:p>
            <a:pPr lvl="0"/>
            <a:endParaRPr lang="en-US" dirty="0"/>
          </a:p>
        </p:txBody>
      </p:sp>
      <p:cxnSp>
        <p:nvCxnSpPr>
          <p:cNvPr id="12" name="Shape 184"/>
          <p:cNvCxnSpPr>
            <a:cxnSpLocks noChangeShapeType="1"/>
          </p:cNvCxnSpPr>
          <p:nvPr userDrawn="1"/>
        </p:nvCxnSpPr>
        <p:spPr bwMode="auto">
          <a:xfrm flipV="1">
            <a:off x="719667" y="548705"/>
            <a:ext cx="10752667"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13" name="Shape 184"/>
          <p:cNvCxnSpPr>
            <a:cxnSpLocks noChangeShapeType="1"/>
          </p:cNvCxnSpPr>
          <p:nvPr userDrawn="1"/>
        </p:nvCxnSpPr>
        <p:spPr bwMode="auto">
          <a:xfrm flipV="1">
            <a:off x="719667" y="6223000"/>
            <a:ext cx="10752667"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14"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418112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Gray_Title &amp; content">
    <p:bg>
      <p:bgPr>
        <a:solidFill>
          <a:schemeClr val="tx1"/>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January 24, 2025</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79704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tx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tx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tx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10862733" cy="3960440"/>
          </a:xfrm>
        </p:spPr>
        <p:txBody>
          <a:bodyPr/>
          <a:lstStyle>
            <a:lvl1pPr>
              <a:buClr>
                <a:schemeClr val="accent4"/>
              </a:buClr>
              <a:defRPr sz="4400" baseline="0">
                <a:solidFill>
                  <a:srgbClr val="5C6670"/>
                </a:solidFill>
              </a:defRPr>
            </a:lvl1pPr>
            <a:lvl2pPr marL="742950" indent="-285750">
              <a:buClr>
                <a:schemeClr val="accent4"/>
              </a:buClr>
              <a:buFont typeface="Arial" panose="020B0604020202020204" pitchFamily="34" charset="0"/>
              <a:buChar char="•"/>
              <a:defRPr baseline="0">
                <a:solidFill>
                  <a:schemeClr val="tx1"/>
                </a:solidFill>
              </a:defRPr>
            </a:lvl2pPr>
            <a:lvl3pPr marL="1143000" indent="-228600">
              <a:buClr>
                <a:schemeClr val="accent4"/>
              </a:buClr>
              <a:buFont typeface="Arial" panose="020B0604020202020204" pitchFamily="34" charset="0"/>
              <a:buChar char="•"/>
              <a:defRPr baseline="0">
                <a:solidFill>
                  <a:schemeClr val="tx1"/>
                </a:solidFill>
              </a:defRPr>
            </a:lvl3pPr>
            <a:lvl4pPr marL="1600200" indent="-228600">
              <a:buClr>
                <a:schemeClr val="accent4"/>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599281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Gray_Title &amp; content 3">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p>
            <a:pPr>
              <a:defRPr/>
            </a:pPr>
            <a:fld id="{B29E8D9C-7A17-45D9-BC9B-D377C401CAEB}"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5390389" cy="3960440"/>
          </a:xfrm>
        </p:spPr>
        <p:txBody>
          <a:bodyPr/>
          <a:lstStyle>
            <a:lvl1pPr>
              <a:buClr>
                <a:schemeClr val="accent4"/>
              </a:buClr>
              <a:defRPr sz="4400" baseline="0">
                <a:solidFill>
                  <a:srgbClr val="5C6670"/>
                </a:solidFill>
              </a:defRPr>
            </a:lvl1pPr>
            <a:lvl2pPr marL="914400" indent="-457200">
              <a:buClr>
                <a:schemeClr val="accent4"/>
              </a:buClr>
              <a:buFont typeface="Arial" panose="020B0604020202020204" pitchFamily="34" charset="0"/>
              <a:buChar char="•"/>
              <a:defRPr>
                <a:solidFill>
                  <a:schemeClr val="tx1"/>
                </a:solidFill>
              </a:defRPr>
            </a:lvl2pPr>
            <a:lvl3pPr marL="1257300" indent="-342900">
              <a:buClr>
                <a:schemeClr val="accent4"/>
              </a:buClr>
              <a:buFont typeface="Arial" panose="020B0604020202020204" pitchFamily="34" charset="0"/>
              <a:buChar char="•"/>
              <a:defRPr>
                <a:solidFill>
                  <a:schemeClr val="tx1"/>
                </a:solidFill>
              </a:defRPr>
            </a:lvl3pPr>
            <a:lvl4pPr marL="1714500" indent="-342900">
              <a:buClr>
                <a:schemeClr val="accent4"/>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a:p>
            <a:pPr lvl="0"/>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
        <p:nvSpPr>
          <p:cNvPr id="9" name="Content Placeholder 8"/>
          <p:cNvSpPr>
            <a:spLocks noGrp="1"/>
          </p:cNvSpPr>
          <p:nvPr>
            <p:ph sz="quarter" idx="27"/>
          </p:nvPr>
        </p:nvSpPr>
        <p:spPr>
          <a:xfrm>
            <a:off x="6040967" y="1989138"/>
            <a:ext cx="5431367" cy="3960142"/>
          </a:xfrm>
        </p:spPr>
        <p:txBody>
          <a:bodyPr/>
          <a:lstStyle>
            <a:lvl1pPr marL="0" indent="0">
              <a:buNone/>
              <a:defRPr sz="4400" baseline="0">
                <a:solidFill>
                  <a:srgbClr val="5C6670"/>
                </a:solidFill>
              </a:defRPr>
            </a:lvl1pPr>
          </a:lstStyle>
          <a:p>
            <a:pPr lvl="0"/>
            <a:endParaRPr lang="en-US" dirty="0"/>
          </a:p>
        </p:txBody>
      </p:sp>
      <p:cxnSp>
        <p:nvCxnSpPr>
          <p:cNvPr id="12" name="Shape 184"/>
          <p:cNvCxnSpPr>
            <a:cxnSpLocks noChangeShapeType="1"/>
          </p:cNvCxnSpPr>
          <p:nvPr userDrawn="1"/>
        </p:nvCxnSpPr>
        <p:spPr bwMode="auto">
          <a:xfrm flipV="1">
            <a:off x="719667" y="548705"/>
            <a:ext cx="10752667" cy="14287"/>
          </a:xfrm>
          <a:prstGeom prst="straightConnector1">
            <a:avLst/>
          </a:prstGeom>
          <a:noFill/>
          <a:ln w="28575">
            <a:solidFill>
              <a:schemeClr val="tx1"/>
            </a:solidFill>
            <a:prstDash val="dot"/>
            <a:miter lim="800000"/>
            <a:headEnd/>
            <a:tailEnd/>
          </a:ln>
          <a:extLst>
            <a:ext uri="{909E8E84-426E-40DD-AFC4-6F175D3DCCD1}">
              <a14:hiddenFill xmlns:a14="http://schemas.microsoft.com/office/drawing/2010/main">
                <a:noFill/>
              </a14:hiddenFill>
            </a:ext>
          </a:extLst>
        </p:spPr>
      </p:cxnSp>
      <p:cxnSp>
        <p:nvCxnSpPr>
          <p:cNvPr id="13" name="Shape 184"/>
          <p:cNvCxnSpPr>
            <a:cxnSpLocks noChangeShapeType="1"/>
          </p:cNvCxnSpPr>
          <p:nvPr userDrawn="1"/>
        </p:nvCxnSpPr>
        <p:spPr bwMode="auto">
          <a:xfrm flipV="1">
            <a:off x="719667" y="6223000"/>
            <a:ext cx="10752667" cy="14288"/>
          </a:xfrm>
          <a:prstGeom prst="straightConnector1">
            <a:avLst/>
          </a:prstGeom>
          <a:noFill/>
          <a:ln w="28575">
            <a:solidFill>
              <a:schemeClr val="tx1"/>
            </a:solidFill>
            <a:prstDash val="dot"/>
            <a:miter lim="800000"/>
            <a:headEnd/>
            <a:tailEnd/>
          </a:ln>
          <a:extLst>
            <a:ext uri="{909E8E84-426E-40DD-AFC4-6F175D3DCCD1}">
              <a14:hiddenFill xmlns:a14="http://schemas.microsoft.com/office/drawing/2010/main">
                <a:noFill/>
              </a14:hiddenFill>
            </a:ext>
          </a:extLst>
        </p:spPr>
      </p:cxnSp>
      <p:sp>
        <p:nvSpPr>
          <p:cNvPr id="14"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tx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26720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oky Teal_Title &amp; content">
    <p:bg>
      <p:bgPr>
        <a:solidFill>
          <a:srgbClr val="4F7F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January 24, 2025</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3671800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oky Teal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10862733" cy="3960440"/>
          </a:xfrm>
        </p:spPr>
        <p:txBody>
          <a:bodyPr/>
          <a:lstStyle>
            <a:lvl1pPr>
              <a:buClr>
                <a:schemeClr val="accent4"/>
              </a:buClr>
              <a:defRPr sz="4400" baseline="0">
                <a:solidFill>
                  <a:srgbClr val="5C6670"/>
                </a:solidFill>
              </a:defRPr>
            </a:lvl1pPr>
            <a:lvl2pPr marL="742950" indent="-285750">
              <a:buClr>
                <a:schemeClr val="accent4"/>
              </a:buClr>
              <a:buFont typeface="Arial" panose="020B0604020202020204" pitchFamily="34" charset="0"/>
              <a:buChar char="•"/>
              <a:defRPr baseline="0">
                <a:solidFill>
                  <a:schemeClr val="tx1"/>
                </a:solidFill>
              </a:defRPr>
            </a:lvl2pPr>
            <a:lvl3pPr marL="1143000" indent="-228600">
              <a:buClr>
                <a:schemeClr val="accent4"/>
              </a:buClr>
              <a:buFont typeface="Arial" panose="020B0604020202020204" pitchFamily="34" charset="0"/>
              <a:buChar char="•"/>
              <a:defRPr baseline="0">
                <a:solidFill>
                  <a:schemeClr val="tx1"/>
                </a:solidFill>
              </a:defRPr>
            </a:lvl3pPr>
            <a:lvl4pPr marL="1600200" indent="-228600">
              <a:buClr>
                <a:schemeClr val="accent4"/>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2123818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oky Teal_Title &amp; content 3">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p>
            <a:pPr>
              <a:defRPr/>
            </a:pPr>
            <a:fld id="{B29E8D9C-7A17-45D9-BC9B-D377C401CAEB}"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5390389" cy="3960440"/>
          </a:xfrm>
        </p:spPr>
        <p:txBody>
          <a:bodyPr/>
          <a:lstStyle>
            <a:lvl1pPr>
              <a:buClr>
                <a:srgbClr val="4F7F70"/>
              </a:buClr>
              <a:defRPr sz="4400" baseline="0">
                <a:solidFill>
                  <a:srgbClr val="5C6670"/>
                </a:solidFill>
              </a:defRPr>
            </a:lvl1pPr>
            <a:lvl2pPr marL="914400" indent="-457200">
              <a:buClr>
                <a:srgbClr val="4F7F70"/>
              </a:buClr>
              <a:buFont typeface="Arial" panose="020B0604020202020204" pitchFamily="34" charset="0"/>
              <a:buChar char="•"/>
              <a:defRPr>
                <a:solidFill>
                  <a:schemeClr val="tx1"/>
                </a:solidFill>
              </a:defRPr>
            </a:lvl2pPr>
            <a:lvl3pPr marL="1257300" indent="-342900">
              <a:buClr>
                <a:srgbClr val="4F7F70"/>
              </a:buClr>
              <a:buFont typeface="Arial" panose="020B0604020202020204" pitchFamily="34" charset="0"/>
              <a:buChar char="•"/>
              <a:defRPr>
                <a:solidFill>
                  <a:schemeClr val="tx1"/>
                </a:solidFill>
              </a:defRPr>
            </a:lvl3pPr>
            <a:lvl4pPr marL="1714500" indent="-342900">
              <a:buClr>
                <a:srgbClr val="4F7F70"/>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a:p>
            <a:pPr lvl="0"/>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
        <p:nvSpPr>
          <p:cNvPr id="9" name="Content Placeholder 8"/>
          <p:cNvSpPr>
            <a:spLocks noGrp="1"/>
          </p:cNvSpPr>
          <p:nvPr>
            <p:ph sz="quarter" idx="27"/>
          </p:nvPr>
        </p:nvSpPr>
        <p:spPr>
          <a:xfrm>
            <a:off x="6040967" y="1989138"/>
            <a:ext cx="5431367" cy="3960142"/>
          </a:xfrm>
        </p:spPr>
        <p:txBody>
          <a:bodyPr/>
          <a:lstStyle>
            <a:lvl1pPr marL="0" indent="0">
              <a:buNone/>
              <a:defRPr sz="4400" baseline="0">
                <a:solidFill>
                  <a:srgbClr val="5C6670"/>
                </a:solidFill>
              </a:defRPr>
            </a:lvl1pPr>
          </a:lstStyle>
          <a:p>
            <a:pPr lvl="0"/>
            <a:endParaRPr lang="en-US" dirty="0"/>
          </a:p>
        </p:txBody>
      </p:sp>
      <p:cxnSp>
        <p:nvCxnSpPr>
          <p:cNvPr id="12" name="Shape 184"/>
          <p:cNvCxnSpPr>
            <a:cxnSpLocks noChangeShapeType="1"/>
          </p:cNvCxnSpPr>
          <p:nvPr userDrawn="1"/>
        </p:nvCxnSpPr>
        <p:spPr bwMode="auto">
          <a:xfrm flipV="1">
            <a:off x="719667" y="548705"/>
            <a:ext cx="10752667"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13" name="Shape 184"/>
          <p:cNvCxnSpPr>
            <a:cxnSpLocks noChangeShapeType="1"/>
          </p:cNvCxnSpPr>
          <p:nvPr userDrawn="1"/>
        </p:nvCxnSpPr>
        <p:spPr bwMode="auto">
          <a:xfrm flipV="1">
            <a:off x="719667" y="6223000"/>
            <a:ext cx="10752667"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14"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168302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_bridgeline">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719667" y="692696"/>
            <a:ext cx="10752667" cy="4996514"/>
          </a:xfrm>
          <a:prstGeom prst="roundRect">
            <a:avLst>
              <a:gd name="adj" fmla="val 3846"/>
            </a:avLst>
          </a:prstGeom>
          <a:solidFill>
            <a:schemeClr val="bg1">
              <a:lumMod val="95000"/>
            </a:schemeClr>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chemeClr val="bg1">
                  <a:lumMod val="85000"/>
                </a:schemeClr>
              </a:solidFill>
              <a:latin typeface="Arial" pitchFamily="34" charset="0"/>
              <a:sym typeface="Arial" pitchFamily="34" charset="0"/>
            </a:endParaRPr>
          </a:p>
        </p:txBody>
      </p:sp>
      <p:sp>
        <p:nvSpPr>
          <p:cNvPr id="9" name="Text Placeholder 3"/>
          <p:cNvSpPr>
            <a:spLocks noGrp="1"/>
          </p:cNvSpPr>
          <p:nvPr>
            <p:ph type="body" sz="quarter" idx="20" hasCustomPrompt="1"/>
          </p:nvPr>
        </p:nvSpPr>
        <p:spPr>
          <a:xfrm>
            <a:off x="1295401" y="2277740"/>
            <a:ext cx="9793817" cy="1511300"/>
          </a:xfrm>
        </p:spPr>
        <p:txBody>
          <a:bodyPr/>
          <a:lstStyle>
            <a:lvl1pPr marL="0" indent="0">
              <a:buNone/>
              <a:defRPr sz="8000" b="1">
                <a:solidFill>
                  <a:schemeClr val="accent2"/>
                </a:solidFill>
                <a:latin typeface="Arial" panose="020B0604020202020204" pitchFamily="34" charset="0"/>
                <a:cs typeface="Arial" panose="020B0604020202020204" pitchFamily="34" charset="0"/>
              </a:defRPr>
            </a:lvl1pPr>
          </a:lstStyle>
          <a:p>
            <a:pPr lvl="0"/>
            <a:r>
              <a:rPr lang="en-US" dirty="0"/>
              <a:t>INSERT</a:t>
            </a:r>
          </a:p>
        </p:txBody>
      </p:sp>
      <p:sp>
        <p:nvSpPr>
          <p:cNvPr id="10" name="Text Placeholder 3"/>
          <p:cNvSpPr>
            <a:spLocks noGrp="1"/>
          </p:cNvSpPr>
          <p:nvPr>
            <p:ph type="body" sz="quarter" idx="21" hasCustomPrompt="1"/>
          </p:nvPr>
        </p:nvSpPr>
        <p:spPr>
          <a:xfrm>
            <a:off x="1295468" y="3213844"/>
            <a:ext cx="9793817" cy="1511300"/>
          </a:xfrm>
        </p:spPr>
        <p:txBody>
          <a:bodyPr/>
          <a:lstStyle>
            <a:lvl1pPr marL="0" indent="0">
              <a:buNone/>
              <a:defRPr sz="8000" b="1">
                <a:solidFill>
                  <a:schemeClr val="accent1"/>
                </a:solidFill>
                <a:latin typeface="Arial" panose="020B0604020202020204" pitchFamily="34" charset="0"/>
                <a:cs typeface="Arial" panose="020B0604020202020204" pitchFamily="34" charset="0"/>
              </a:defRPr>
            </a:lvl1pPr>
          </a:lstStyle>
          <a:p>
            <a:pPr lvl="0"/>
            <a:r>
              <a:rPr lang="en-US" dirty="0"/>
              <a:t>TEXT</a:t>
            </a:r>
          </a:p>
        </p:txBody>
      </p:sp>
      <p:sp>
        <p:nvSpPr>
          <p:cNvPr id="3" name="Picture Placeholder 2"/>
          <p:cNvSpPr>
            <a:spLocks noGrp="1"/>
          </p:cNvSpPr>
          <p:nvPr>
            <p:ph type="pic" sz="quarter" idx="23" hasCustomPrompt="1"/>
          </p:nvPr>
        </p:nvSpPr>
        <p:spPr>
          <a:xfrm>
            <a:off x="8976320" y="5807670"/>
            <a:ext cx="2496015" cy="843085"/>
          </a:xfrm>
        </p:spPr>
        <p:txBody>
          <a:bodyPr/>
          <a:lstStyle>
            <a:lvl1pPr marL="0" indent="0">
              <a:buNone/>
              <a:defRPr sz="1400"/>
            </a:lvl1pPr>
          </a:lstStyle>
          <a:p>
            <a:r>
              <a:rPr lang="en-CA" dirty="0" err="1"/>
              <a:t>Bridgeline</a:t>
            </a:r>
            <a:endParaRPr lang="en-US" dirty="0"/>
          </a:p>
        </p:txBody>
      </p:sp>
      <p:sp>
        <p:nvSpPr>
          <p:cNvPr id="6" name="Date Placeholder 5"/>
          <p:cNvSpPr>
            <a:spLocks noGrp="1"/>
          </p:cNvSpPr>
          <p:nvPr>
            <p:ph type="dt" sz="half" idx="24"/>
          </p:nvPr>
        </p:nvSpPr>
        <p:spPr>
          <a:xfrm>
            <a:off x="609600" y="6093297"/>
            <a:ext cx="2844800" cy="365125"/>
          </a:xfrm>
        </p:spPr>
        <p:txBody>
          <a:bodyPr/>
          <a:lstStyle/>
          <a:p>
            <a:pPr>
              <a:defRPr/>
            </a:pPr>
            <a:fld id="{FAE0004A-C41A-4001-9014-1BE6FF97049E}" type="datetime4">
              <a:rPr lang="en-CA" smtClean="0"/>
              <a:t>January 24, 2025</a:t>
            </a:fld>
            <a:endParaRPr lang="en-CA" dirty="0"/>
          </a:p>
        </p:txBody>
      </p:sp>
      <p:sp>
        <p:nvSpPr>
          <p:cNvPr id="12" name="Footer Placeholder 11"/>
          <p:cNvSpPr>
            <a:spLocks noGrp="1"/>
          </p:cNvSpPr>
          <p:nvPr>
            <p:ph type="ftr" sz="quarter" idx="25"/>
          </p:nvPr>
        </p:nvSpPr>
        <p:spPr>
          <a:xfrm>
            <a:off x="4165600" y="6093297"/>
            <a:ext cx="3860800" cy="365125"/>
          </a:xfrm>
        </p:spPr>
        <p:txBody>
          <a:bodyPr/>
          <a:lstStyle/>
          <a:p>
            <a:pPr>
              <a:defRPr/>
            </a:pPr>
            <a:endParaRPr lang="en-CA" dirty="0"/>
          </a:p>
        </p:txBody>
      </p:sp>
      <p:cxnSp>
        <p:nvCxnSpPr>
          <p:cNvPr id="11" name="Shape 184"/>
          <p:cNvCxnSpPr>
            <a:cxnSpLocks noChangeShapeType="1"/>
          </p:cNvCxnSpPr>
          <p:nvPr userDrawn="1"/>
        </p:nvCxnSpPr>
        <p:spPr bwMode="auto">
          <a:xfrm flipV="1">
            <a:off x="768592" y="534393"/>
            <a:ext cx="106560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13" name="Text Placeholder 8"/>
          <p:cNvSpPr>
            <a:spLocks noGrp="1"/>
          </p:cNvSpPr>
          <p:nvPr>
            <p:ph type="body" sz="quarter" idx="22" hasCustomPrompt="1"/>
          </p:nvPr>
        </p:nvSpPr>
        <p:spPr>
          <a:xfrm>
            <a:off x="623656" y="160735"/>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1106352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me Green_Title &amp; content">
    <p:bg>
      <p:bgPr>
        <a:solidFill>
          <a:srgbClr val="B8BE3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10"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735B1AF8-FF4D-42E5-99EF-2CFBEE242BCF}" type="datetime4">
              <a:rPr lang="en-CA" smtClean="0"/>
              <a:t>January 24, 2025</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3055081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me Gree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B8BE3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B8BE3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B8BE3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A68EA836-4910-4979-A07C-86A97D3461CF}"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buClr>
                <a:srgbClr val="B8BE34"/>
              </a:buClr>
              <a:defRPr sz="4400">
                <a:solidFill>
                  <a:srgbClr val="5C6670"/>
                </a:solidFill>
              </a:defRPr>
            </a:lvl1pPr>
            <a:lvl2pPr marL="914400" indent="-457200">
              <a:buClr>
                <a:schemeClr val="accent5"/>
              </a:buClr>
              <a:buFont typeface="Arial" panose="020B0604020202020204" pitchFamily="34" charset="0"/>
              <a:buChar char="•"/>
              <a:defRPr>
                <a:solidFill>
                  <a:schemeClr val="tx1"/>
                </a:solidFill>
              </a:defRPr>
            </a:lvl2pPr>
            <a:lvl3pPr marL="1257300" indent="-342900">
              <a:buClr>
                <a:schemeClr val="accent5"/>
              </a:buClr>
              <a:buFont typeface="Arial" panose="020B0604020202020204" pitchFamily="34" charset="0"/>
              <a:buChar char="•"/>
              <a:defRPr>
                <a:solidFill>
                  <a:schemeClr val="tx1"/>
                </a:solidFill>
              </a:defRPr>
            </a:lvl3pPr>
            <a:lvl4pPr marL="1714500" indent="-342900">
              <a:buClr>
                <a:schemeClr val="accent5"/>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633609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me Green_Title &amp; content 3">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p>
            <a:pPr>
              <a:defRPr/>
            </a:pPr>
            <a:fld id="{A68EA836-4910-4979-A07C-86A97D3461CF}"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5376333" cy="3960440"/>
          </a:xfrm>
        </p:spPr>
        <p:txBody>
          <a:bodyPr/>
          <a:lstStyle>
            <a:lvl1pPr>
              <a:buClr>
                <a:schemeClr val="accent5"/>
              </a:buClr>
              <a:defRPr sz="4400">
                <a:solidFill>
                  <a:srgbClr val="5C6670"/>
                </a:solidFill>
              </a:defRPr>
            </a:lvl1pPr>
            <a:lvl2pPr marL="914400" indent="-457200">
              <a:buClr>
                <a:schemeClr val="accent5"/>
              </a:buClr>
              <a:buFont typeface="Arial" panose="020B0604020202020204" pitchFamily="34" charset="0"/>
              <a:buChar char="•"/>
              <a:defRPr>
                <a:solidFill>
                  <a:schemeClr val="tx1"/>
                </a:solidFill>
              </a:defRPr>
            </a:lvl2pPr>
            <a:lvl3pPr marL="1257300" indent="-342900">
              <a:buClr>
                <a:schemeClr val="accent5"/>
              </a:buClr>
              <a:buFont typeface="Arial" panose="020B0604020202020204" pitchFamily="34" charset="0"/>
              <a:buChar char="•"/>
              <a:defRPr>
                <a:solidFill>
                  <a:schemeClr val="tx1"/>
                </a:solidFill>
              </a:defRPr>
            </a:lvl3pPr>
            <a:lvl4pPr marL="1714500" indent="-342900">
              <a:buClr>
                <a:schemeClr val="accent5"/>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
        <p:nvSpPr>
          <p:cNvPr id="12" name="Content Placeholder 9"/>
          <p:cNvSpPr>
            <a:spLocks noGrp="1"/>
          </p:cNvSpPr>
          <p:nvPr>
            <p:ph sz="quarter" idx="27" hasCustomPrompt="1"/>
          </p:nvPr>
        </p:nvSpPr>
        <p:spPr>
          <a:xfrm>
            <a:off x="6096000" y="1988840"/>
            <a:ext cx="5376333"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cxnSp>
        <p:nvCxnSpPr>
          <p:cNvPr id="13" name="Shape 184"/>
          <p:cNvCxnSpPr>
            <a:cxnSpLocks noChangeShapeType="1"/>
          </p:cNvCxnSpPr>
          <p:nvPr userDrawn="1"/>
        </p:nvCxnSpPr>
        <p:spPr bwMode="auto">
          <a:xfrm flipV="1">
            <a:off x="719667" y="548705"/>
            <a:ext cx="10752667" cy="14287"/>
          </a:xfrm>
          <a:prstGeom prst="straightConnector1">
            <a:avLst/>
          </a:prstGeom>
          <a:noFill/>
          <a:ln w="28575">
            <a:solidFill>
              <a:srgbClr val="B8BE34"/>
            </a:solidFill>
            <a:prstDash val="dot"/>
            <a:miter lim="800000"/>
            <a:headEnd/>
            <a:tailEnd/>
          </a:ln>
          <a:extLst>
            <a:ext uri="{909E8E84-426E-40DD-AFC4-6F175D3DCCD1}">
              <a14:hiddenFill xmlns:a14="http://schemas.microsoft.com/office/drawing/2010/main">
                <a:noFill/>
              </a14:hiddenFill>
            </a:ext>
          </a:extLst>
        </p:spPr>
      </p:cxnSp>
      <p:cxnSp>
        <p:nvCxnSpPr>
          <p:cNvPr id="14" name="Shape 184"/>
          <p:cNvCxnSpPr>
            <a:cxnSpLocks noChangeShapeType="1"/>
          </p:cNvCxnSpPr>
          <p:nvPr userDrawn="1"/>
        </p:nvCxnSpPr>
        <p:spPr bwMode="auto">
          <a:xfrm flipV="1">
            <a:off x="719667" y="6223000"/>
            <a:ext cx="10752667" cy="14288"/>
          </a:xfrm>
          <a:prstGeom prst="straightConnector1">
            <a:avLst/>
          </a:prstGeom>
          <a:noFill/>
          <a:ln w="28575">
            <a:solidFill>
              <a:srgbClr val="B8BE34"/>
            </a:solidFill>
            <a:prstDash val="dot"/>
            <a:miter lim="800000"/>
            <a:headEnd/>
            <a:tailEnd/>
          </a:ln>
          <a:extLst>
            <a:ext uri="{909E8E84-426E-40DD-AFC4-6F175D3DCCD1}">
              <a14:hiddenFill xmlns:a14="http://schemas.microsoft.com/office/drawing/2010/main">
                <a:noFill/>
              </a14:hiddenFill>
            </a:ext>
          </a:extLst>
        </p:spPr>
      </p:cxnSp>
      <p:sp>
        <p:nvSpPr>
          <p:cNvPr id="15"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B8BE3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2215752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Mauve_Title &amp; content">
    <p:bg>
      <p:bgPr>
        <a:solidFill>
          <a:srgbClr val="6D3A5D"/>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3462318-2FE2-41B1-AEA2-B3C671647430}" type="datetime4">
              <a:rPr lang="en-CA" smtClean="0"/>
              <a:t>January 24, 2025</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848485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Mauv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buClr>
                <a:srgbClr val="6D3A5D"/>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4161328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Mauv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5376333" cy="3960440"/>
          </a:xfrm>
        </p:spPr>
        <p:txBody>
          <a:bodyPr/>
          <a:lstStyle>
            <a:lvl1pPr>
              <a:buClr>
                <a:srgbClr val="6D3A5D"/>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
        <p:nvSpPr>
          <p:cNvPr id="12" name="Content Placeholder 9"/>
          <p:cNvSpPr>
            <a:spLocks noGrp="1"/>
          </p:cNvSpPr>
          <p:nvPr>
            <p:ph sz="quarter" idx="27" hasCustomPrompt="1"/>
          </p:nvPr>
        </p:nvSpPr>
        <p:spPr>
          <a:xfrm>
            <a:off x="6107014" y="1988840"/>
            <a:ext cx="5376333" cy="3960440"/>
          </a:xfrm>
        </p:spPr>
        <p:txBody>
          <a:bodyPr/>
          <a:lstStyle>
            <a:lvl1pPr marL="0" indent="0">
              <a:buNone/>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238117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Khaki_Title &amp; content ">
    <p:bg>
      <p:bgPr>
        <a:solidFill>
          <a:srgbClr val="8B906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B33F6BD-A4D2-41E7-815F-98DF1E8E7473}" type="datetime4">
              <a:rPr lang="en-CA" smtClean="0"/>
              <a:t>January 24, 2025</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296852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Khaki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8B906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8B906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8B906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D5CC09DE-C950-456B-B935-38F70597F6E9}"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buClr>
                <a:srgbClr val="8B9064"/>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3053976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 Khaki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8B906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8B906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8B906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5376333" cy="3960440"/>
          </a:xfrm>
        </p:spPr>
        <p:txBody>
          <a:bodyPr/>
          <a:lstStyle>
            <a:lvl1pPr>
              <a:buClr>
                <a:srgbClr val="8B9064"/>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
        <p:nvSpPr>
          <p:cNvPr id="12" name="Content Placeholder 9"/>
          <p:cNvSpPr>
            <a:spLocks noGrp="1"/>
          </p:cNvSpPr>
          <p:nvPr>
            <p:ph sz="quarter" idx="27" hasCustomPrompt="1"/>
          </p:nvPr>
        </p:nvSpPr>
        <p:spPr>
          <a:xfrm>
            <a:off x="6106683" y="1988096"/>
            <a:ext cx="5376333"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3822724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Pink_Title &amp; content">
    <p:bg>
      <p:bgPr>
        <a:solidFill>
          <a:srgbClr val="E56385"/>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January 24, 2025</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63950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p>
            <a:pPr>
              <a:defRPr/>
            </a:pPr>
            <a:fld id="{FE7A0371-FAD5-4567-ACD3-7F525FD1E8FE}" type="datetime4">
              <a:rPr lang="en-CA" smtClean="0"/>
              <a:t>January 24, 2025</a:t>
            </a:fld>
            <a:endParaRPr lang="en-CA"/>
          </a:p>
        </p:txBody>
      </p:sp>
      <p:sp>
        <p:nvSpPr>
          <p:cNvPr id="11" name="Footer Placeholder 10"/>
          <p:cNvSpPr>
            <a:spLocks noGrp="1"/>
          </p:cNvSpPr>
          <p:nvPr>
            <p:ph type="ftr" sz="quarter" idx="26"/>
          </p:nvPr>
        </p:nvSpPr>
        <p:spPr/>
        <p:txBody>
          <a:bodyPr/>
          <a:lstStyle/>
          <a:p>
            <a:pPr>
              <a:defRPr/>
            </a:pPr>
            <a:endParaRPr lang="en-CA" dirty="0"/>
          </a:p>
        </p:txBody>
      </p:sp>
      <p:sp>
        <p:nvSpPr>
          <p:cNvPr id="12" name="Picture Placeholder 2"/>
          <p:cNvSpPr>
            <a:spLocks noGrp="1"/>
          </p:cNvSpPr>
          <p:nvPr>
            <p:ph type="pic" sz="quarter" idx="14" hasCustomPrompt="1"/>
          </p:nvPr>
        </p:nvSpPr>
        <p:spPr>
          <a:xfrm>
            <a:off x="623656" y="765176"/>
            <a:ext cx="10848677" cy="4924034"/>
          </a:xfrm>
        </p:spPr>
        <p:txBody>
          <a:bodyPr rtlCol="0">
            <a:normAutofit/>
          </a:bodyPr>
          <a:lstStyle>
            <a:lvl1pPr marL="0" indent="0">
              <a:buNone/>
              <a:defRPr baseline="0">
                <a:solidFill>
                  <a:schemeClr val="tx1"/>
                </a:solidFill>
                <a:latin typeface="Helvetica Neue"/>
              </a:defRPr>
            </a:lvl1pPr>
          </a:lstStyle>
          <a:p>
            <a:pPr lvl="0"/>
            <a:r>
              <a:rPr lang="en-CA" noProof="0" dirty="0"/>
              <a:t>Insert picture</a:t>
            </a:r>
          </a:p>
        </p:txBody>
      </p:sp>
      <p:sp>
        <p:nvSpPr>
          <p:cNvPr id="3" name="Slide Number Placeholder 2"/>
          <p:cNvSpPr>
            <a:spLocks noGrp="1"/>
          </p:cNvSpPr>
          <p:nvPr>
            <p:ph type="sldNum" sz="quarter" idx="27"/>
          </p:nvPr>
        </p:nvSpPr>
        <p:spPr/>
        <p:txBody>
          <a:bodyPr/>
          <a:lstStyle/>
          <a:p>
            <a:pPr>
              <a:defRPr/>
            </a:pPr>
            <a:fld id="{8A9277BE-5DF1-4CBC-8139-FE686D0985CD}" type="slidenum">
              <a:rPr lang="en-CA" smtClean="0"/>
              <a:pPr>
                <a:defRPr/>
              </a:pPr>
              <a:t>‹#›</a:t>
            </a:fld>
            <a:endParaRPr lang="en-CA" dirty="0"/>
          </a:p>
        </p:txBody>
      </p:sp>
      <p:cxnSp>
        <p:nvCxnSpPr>
          <p:cNvPr id="9" name="Shape 184"/>
          <p:cNvCxnSpPr>
            <a:cxnSpLocks noChangeShapeType="1"/>
          </p:cNvCxnSpPr>
          <p:nvPr userDrawn="1"/>
        </p:nvCxnSpPr>
        <p:spPr bwMode="auto">
          <a:xfrm flipV="1">
            <a:off x="768592" y="534393"/>
            <a:ext cx="106560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10" name="Text Placeholder 8"/>
          <p:cNvSpPr>
            <a:spLocks noGrp="1"/>
          </p:cNvSpPr>
          <p:nvPr>
            <p:ph type="body" sz="quarter" idx="22" hasCustomPrompt="1"/>
          </p:nvPr>
        </p:nvSpPr>
        <p:spPr>
          <a:xfrm>
            <a:off x="623656" y="160735"/>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34631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 Pink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E56385"/>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E56385"/>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E56385"/>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719667" y="1988840"/>
            <a:ext cx="10752667" cy="3960440"/>
          </a:xfrm>
        </p:spPr>
        <p:txBody>
          <a:bodyPr/>
          <a:lstStyle>
            <a:lvl1pPr>
              <a:buClr>
                <a:srgbClr val="E56385"/>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3183772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Pink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E56385"/>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E56385"/>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E56385"/>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section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719667" y="2013496"/>
            <a:ext cx="5376333" cy="3935784"/>
          </a:xfrm>
        </p:spPr>
        <p:txBody>
          <a:bodyPr/>
          <a:lstStyle>
            <a:lvl1pPr>
              <a:buClr>
                <a:srgbClr val="E56385"/>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44</a:t>
            </a:r>
          </a:p>
        </p:txBody>
      </p:sp>
      <p:sp>
        <p:nvSpPr>
          <p:cNvPr id="10" name="Content Placeholder 9"/>
          <p:cNvSpPr>
            <a:spLocks noGrp="1"/>
          </p:cNvSpPr>
          <p:nvPr>
            <p:ph sz="quarter" idx="27" hasCustomPrompt="1"/>
          </p:nvPr>
        </p:nvSpPr>
        <p:spPr>
          <a:xfrm>
            <a:off x="6123451" y="2013496"/>
            <a:ext cx="5376333"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Object</a:t>
            </a:r>
          </a:p>
        </p:txBody>
      </p:sp>
    </p:spTree>
    <p:extLst>
      <p:ext uri="{BB962C8B-B14F-4D97-AF65-F5344CB8AC3E}">
        <p14:creationId xmlns:p14="http://schemas.microsoft.com/office/powerpoint/2010/main" val="2659382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Green_Title &amp; content">
    <p:bg>
      <p:bgPr>
        <a:solidFill>
          <a:schemeClr val="accent6"/>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January 24, 2025</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3569470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Gree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accent6"/>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accent6"/>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accent6"/>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719667" y="1988840"/>
            <a:ext cx="10752667" cy="3960440"/>
          </a:xfrm>
        </p:spPr>
        <p:txBody>
          <a:bodyPr/>
          <a:lstStyle>
            <a:lvl1pPr>
              <a:buClr>
                <a:schemeClr val="accent6"/>
              </a:buClr>
              <a:defRPr sz="4400">
                <a:solidFill>
                  <a:srgbClr val="5C6670"/>
                </a:solidFill>
              </a:defRPr>
            </a:lvl1pPr>
            <a:lvl2pPr marL="914400" indent="-457200">
              <a:buClr>
                <a:schemeClr val="accent6"/>
              </a:buClr>
              <a:buFont typeface="Arial" panose="020B0604020202020204" pitchFamily="34" charset="0"/>
              <a:buChar char="•"/>
              <a:defRPr>
                <a:solidFill>
                  <a:schemeClr val="tx1"/>
                </a:solidFill>
              </a:defRPr>
            </a:lvl2pPr>
            <a:lvl3pPr marL="1257300" indent="-342900">
              <a:buClr>
                <a:schemeClr val="accent6"/>
              </a:buClr>
              <a:buFont typeface="Arial" panose="020B0604020202020204" pitchFamily="34" charset="0"/>
              <a:buChar char="•"/>
              <a:defRPr>
                <a:solidFill>
                  <a:schemeClr val="tx1"/>
                </a:solidFill>
              </a:defRPr>
            </a:lvl3pPr>
            <a:lvl4pPr marL="1714500" indent="-342900">
              <a:buClr>
                <a:schemeClr val="accent6"/>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1862450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rk Green_Title &amp; content 3">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p>
            <a:pPr>
              <a:defRPr/>
            </a:pPr>
            <a:fld id="{83A076B6-2754-40C0-A55D-B76A7F50500D}"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719667" y="2013496"/>
            <a:ext cx="5376333" cy="3935784"/>
          </a:xfrm>
        </p:spPr>
        <p:txBody>
          <a:bodyPr/>
          <a:lstStyle>
            <a:lvl1pPr>
              <a:buClr>
                <a:schemeClr val="accent6"/>
              </a:buClr>
              <a:defRPr sz="4400">
                <a:solidFill>
                  <a:srgbClr val="5C6670"/>
                </a:solidFill>
              </a:defRPr>
            </a:lvl1pPr>
            <a:lvl2pPr marL="914400" indent="-457200">
              <a:buClr>
                <a:schemeClr val="accent6"/>
              </a:buClr>
              <a:buFont typeface="Arial" panose="020B0604020202020204" pitchFamily="34" charset="0"/>
              <a:buChar char="•"/>
              <a:defRPr>
                <a:solidFill>
                  <a:schemeClr val="tx1"/>
                </a:solidFill>
              </a:defRPr>
            </a:lvl2pPr>
            <a:lvl3pPr marL="1257300" indent="-342900">
              <a:buClr>
                <a:schemeClr val="accent6"/>
              </a:buClr>
              <a:buFont typeface="Arial" panose="020B0604020202020204" pitchFamily="34" charset="0"/>
              <a:buChar char="•"/>
              <a:defRPr>
                <a:solidFill>
                  <a:schemeClr val="tx1"/>
                </a:solidFill>
              </a:defRPr>
            </a:lvl3pPr>
            <a:lvl4pPr marL="1714500" indent="-342900">
              <a:buClr>
                <a:schemeClr val="accent6"/>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44</a:t>
            </a:r>
          </a:p>
        </p:txBody>
      </p:sp>
      <p:sp>
        <p:nvSpPr>
          <p:cNvPr id="10" name="Content Placeholder 9"/>
          <p:cNvSpPr>
            <a:spLocks noGrp="1"/>
          </p:cNvSpPr>
          <p:nvPr>
            <p:ph sz="quarter" idx="27" hasCustomPrompt="1"/>
          </p:nvPr>
        </p:nvSpPr>
        <p:spPr>
          <a:xfrm>
            <a:off x="6123451" y="2013496"/>
            <a:ext cx="5376333"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Object</a:t>
            </a:r>
          </a:p>
        </p:txBody>
      </p:sp>
      <p:cxnSp>
        <p:nvCxnSpPr>
          <p:cNvPr id="13" name="Shape 184"/>
          <p:cNvCxnSpPr>
            <a:cxnSpLocks noChangeShapeType="1"/>
          </p:cNvCxnSpPr>
          <p:nvPr userDrawn="1"/>
        </p:nvCxnSpPr>
        <p:spPr bwMode="auto">
          <a:xfrm flipV="1">
            <a:off x="719667" y="548705"/>
            <a:ext cx="10752667" cy="14287"/>
          </a:xfrm>
          <a:prstGeom prst="straightConnector1">
            <a:avLst/>
          </a:prstGeom>
          <a:noFill/>
          <a:ln w="28575">
            <a:solidFill>
              <a:schemeClr val="accent6"/>
            </a:solidFill>
            <a:prstDash val="dot"/>
            <a:miter lim="800000"/>
            <a:headEnd/>
            <a:tailEnd/>
          </a:ln>
          <a:extLst>
            <a:ext uri="{909E8E84-426E-40DD-AFC4-6F175D3DCCD1}">
              <a14:hiddenFill xmlns:a14="http://schemas.microsoft.com/office/drawing/2010/main">
                <a:noFill/>
              </a14:hiddenFill>
            </a:ext>
          </a:extLst>
        </p:spPr>
      </p:cxnSp>
      <p:cxnSp>
        <p:nvCxnSpPr>
          <p:cNvPr id="14" name="Shape 184"/>
          <p:cNvCxnSpPr>
            <a:cxnSpLocks noChangeShapeType="1"/>
          </p:cNvCxnSpPr>
          <p:nvPr userDrawn="1"/>
        </p:nvCxnSpPr>
        <p:spPr bwMode="auto">
          <a:xfrm flipV="1">
            <a:off x="719667" y="6223000"/>
            <a:ext cx="10752667" cy="14288"/>
          </a:xfrm>
          <a:prstGeom prst="straightConnector1">
            <a:avLst/>
          </a:prstGeom>
          <a:noFill/>
          <a:ln w="28575">
            <a:solidFill>
              <a:schemeClr val="accent6"/>
            </a:solidFill>
            <a:prstDash val="dot"/>
            <a:miter lim="800000"/>
            <a:headEnd/>
            <a:tailEnd/>
          </a:ln>
          <a:extLst>
            <a:ext uri="{909E8E84-426E-40DD-AFC4-6F175D3DCCD1}">
              <a14:hiddenFill xmlns:a14="http://schemas.microsoft.com/office/drawing/2010/main">
                <a:noFill/>
              </a14:hiddenFill>
            </a:ext>
          </a:extLst>
        </p:spPr>
      </p:cxnSp>
      <p:sp>
        <p:nvSpPr>
          <p:cNvPr id="15"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accent6"/>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971223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ange_Title &amp; content">
    <p:bg>
      <p:bgPr>
        <a:solidFill>
          <a:schemeClr val="accent2"/>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January 24, 2025</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768509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10862733" cy="3960440"/>
          </a:xfrm>
        </p:spPr>
        <p:txBody>
          <a:bodyPr/>
          <a:lstStyle>
            <a:lvl1pPr>
              <a:buClr>
                <a:srgbClr val="00ADBB"/>
              </a:buClr>
              <a:defRPr sz="4400" baseline="0">
                <a:solidFill>
                  <a:srgbClr val="5C6670"/>
                </a:solidFill>
              </a:defRPr>
            </a:lvl1pPr>
            <a:lvl2pPr marL="742950" indent="-285750">
              <a:buFont typeface="Arial" panose="020B0604020202020204" pitchFamily="34" charset="0"/>
              <a:buChar char="•"/>
              <a:defRPr baseline="0">
                <a:solidFill>
                  <a:schemeClr val="tx1"/>
                </a:solidFill>
              </a:defRPr>
            </a:lvl2pPr>
            <a:lvl3pPr marL="1143000" indent="-228600">
              <a:buFont typeface="Arial" panose="020B0604020202020204" pitchFamily="34" charset="0"/>
              <a:buChar char="•"/>
              <a:defRPr baseline="0">
                <a:solidFill>
                  <a:schemeClr val="tx1"/>
                </a:solidFill>
              </a:defRPr>
            </a:lvl3pPr>
            <a:lvl4pPr marL="1600200" indent="-2286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1302038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yan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5390389" cy="3960440"/>
          </a:xfrm>
        </p:spPr>
        <p:txBody>
          <a:bodyPr/>
          <a:lstStyle>
            <a:lvl1pPr>
              <a:buClr>
                <a:srgbClr val="00ADBB"/>
              </a:buClr>
              <a:defRPr sz="4400" baseline="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a:p>
            <a:pPr lvl="0"/>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
        <p:nvSpPr>
          <p:cNvPr id="9" name="Content Placeholder 8"/>
          <p:cNvSpPr>
            <a:spLocks noGrp="1"/>
          </p:cNvSpPr>
          <p:nvPr>
            <p:ph sz="quarter" idx="27"/>
          </p:nvPr>
        </p:nvSpPr>
        <p:spPr>
          <a:xfrm>
            <a:off x="6040967" y="1989138"/>
            <a:ext cx="5431367" cy="3960142"/>
          </a:xfrm>
        </p:spPr>
        <p:txBody>
          <a:bodyPr/>
          <a:lstStyle>
            <a:lvl1pPr marL="0" indent="0">
              <a:buNone/>
              <a:defRPr sz="4400" baseline="0">
                <a:solidFill>
                  <a:srgbClr val="5C6670"/>
                </a:solidFill>
              </a:defRPr>
            </a:lvl1pPr>
          </a:lstStyle>
          <a:p>
            <a:pPr lvl="0"/>
            <a:endParaRPr lang="en-US" dirty="0"/>
          </a:p>
        </p:txBody>
      </p:sp>
    </p:spTree>
    <p:extLst>
      <p:ext uri="{BB962C8B-B14F-4D97-AF65-F5344CB8AC3E}">
        <p14:creationId xmlns:p14="http://schemas.microsoft.com/office/powerpoint/2010/main" val="813965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option_logo">
    <p:spTree>
      <p:nvGrpSpPr>
        <p:cNvPr id="1" name=""/>
        <p:cNvGrpSpPr/>
        <p:nvPr/>
      </p:nvGrpSpPr>
      <p:grpSpPr>
        <a:xfrm>
          <a:off x="0" y="0"/>
          <a:ext cx="0" cy="0"/>
          <a:chOff x="0" y="0"/>
          <a:chExt cx="0" cy="0"/>
        </a:xfrm>
      </p:grpSpPr>
      <p:sp>
        <p:nvSpPr>
          <p:cNvPr id="10" name="Shape 88"/>
          <p:cNvSpPr>
            <a:spLocks noChangeArrowheads="1"/>
          </p:cNvSpPr>
          <p:nvPr userDrawn="1"/>
        </p:nvSpPr>
        <p:spPr bwMode="auto">
          <a:xfrm>
            <a:off x="719667" y="404813"/>
            <a:ext cx="10752667" cy="5184427"/>
          </a:xfrm>
          <a:prstGeom prst="roundRect">
            <a:avLst>
              <a:gd name="adj" fmla="val 3171"/>
            </a:avLst>
          </a:prstGeom>
          <a:noFill/>
          <a:ln w="38100">
            <a:solidFill>
              <a:schemeClr val="tx1"/>
            </a:solid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sp>
        <p:nvSpPr>
          <p:cNvPr id="7" name="Date Placeholder 6"/>
          <p:cNvSpPr>
            <a:spLocks noGrp="1"/>
          </p:cNvSpPr>
          <p:nvPr>
            <p:ph type="dt" sz="half" idx="12"/>
          </p:nvPr>
        </p:nvSpPr>
        <p:spPr/>
        <p:txBody>
          <a:bodyPr/>
          <a:lstStyle/>
          <a:p>
            <a:pPr>
              <a:defRPr/>
            </a:pPr>
            <a:fld id="{F1023FC3-F0A0-4F70-9D17-7C94BEACF095}" type="datetime4">
              <a:rPr lang="en-CA" smtClean="0"/>
              <a:t>January 24, 2025</a:t>
            </a:fld>
            <a:endParaRPr lang="en-CA" dirty="0"/>
          </a:p>
        </p:txBody>
      </p:sp>
      <p:sp>
        <p:nvSpPr>
          <p:cNvPr id="8" name="Text Placeholder 5"/>
          <p:cNvSpPr>
            <a:spLocks noGrp="1"/>
          </p:cNvSpPr>
          <p:nvPr>
            <p:ph type="body" sz="quarter" idx="11" hasCustomPrompt="1"/>
          </p:nvPr>
        </p:nvSpPr>
        <p:spPr>
          <a:xfrm>
            <a:off x="1127448" y="3864991"/>
            <a:ext cx="7200105" cy="1008633"/>
          </a:xfrm>
        </p:spPr>
        <p:txBody>
          <a:bodyPr/>
          <a:lstStyle>
            <a:lvl1pPr marL="0" indent="0">
              <a:buNone/>
              <a:defRPr sz="4400" b="1" baseline="0">
                <a:solidFill>
                  <a:schemeClr val="accent1"/>
                </a:solidFill>
              </a:defRPr>
            </a:lvl1pPr>
          </a:lstStyle>
          <a:p>
            <a:pPr lvl="0"/>
            <a:r>
              <a:rPr lang="en-CA" dirty="0"/>
              <a:t>INSERT CLOSING</a:t>
            </a:r>
            <a:endParaRPr lang="en-US" dirty="0"/>
          </a:p>
        </p:txBody>
      </p:sp>
      <p:sp>
        <p:nvSpPr>
          <p:cNvPr id="9" name="Text Placeholder 11"/>
          <p:cNvSpPr>
            <a:spLocks noGrp="1"/>
          </p:cNvSpPr>
          <p:nvPr>
            <p:ph type="body" sz="quarter" idx="13" hasCustomPrompt="1"/>
          </p:nvPr>
        </p:nvSpPr>
        <p:spPr>
          <a:xfrm>
            <a:off x="1127448" y="4547474"/>
            <a:ext cx="7391400" cy="863600"/>
          </a:xfrm>
        </p:spPr>
        <p:txBody>
          <a:bodyPr/>
          <a:lstStyle>
            <a:lvl1pPr marL="0" indent="0">
              <a:buNone/>
              <a:defRPr sz="3200" b="1" baseline="0">
                <a:solidFill>
                  <a:schemeClr val="accent2"/>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792" y="5908152"/>
            <a:ext cx="1828800" cy="544945"/>
          </a:xfrm>
          <a:prstGeom prst="rect">
            <a:avLst/>
          </a:prstGeom>
        </p:spPr>
      </p:pic>
    </p:spTree>
    <p:extLst>
      <p:ext uri="{BB962C8B-B14F-4D97-AF65-F5344CB8AC3E}">
        <p14:creationId xmlns:p14="http://schemas.microsoft.com/office/powerpoint/2010/main" val="2322881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option 2_logo">
    <p:spTree>
      <p:nvGrpSpPr>
        <p:cNvPr id="1" name=""/>
        <p:cNvGrpSpPr/>
        <p:nvPr/>
      </p:nvGrpSpPr>
      <p:grpSpPr>
        <a:xfrm>
          <a:off x="0" y="0"/>
          <a:ext cx="0" cy="0"/>
          <a:chOff x="0" y="0"/>
          <a:chExt cx="0" cy="0"/>
        </a:xfrm>
      </p:grpSpPr>
      <p:sp>
        <p:nvSpPr>
          <p:cNvPr id="8" name="Shape 88"/>
          <p:cNvSpPr>
            <a:spLocks noChangeArrowheads="1"/>
          </p:cNvSpPr>
          <p:nvPr userDrawn="1"/>
        </p:nvSpPr>
        <p:spPr bwMode="auto">
          <a:xfrm>
            <a:off x="719667" y="404812"/>
            <a:ext cx="10752667" cy="5184427"/>
          </a:xfrm>
          <a:prstGeom prst="roundRect">
            <a:avLst>
              <a:gd name="adj" fmla="val 3171"/>
            </a:avLst>
          </a:prstGeom>
          <a:solidFill>
            <a:schemeClr val="tx2"/>
          </a:solidFill>
          <a:ln w="19050">
            <a:solidFill>
              <a:schemeClr val="tx2"/>
            </a:solid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sp>
        <p:nvSpPr>
          <p:cNvPr id="2" name="Date Placeholder 1"/>
          <p:cNvSpPr>
            <a:spLocks noGrp="1"/>
          </p:cNvSpPr>
          <p:nvPr>
            <p:ph type="dt" sz="half" idx="24"/>
          </p:nvPr>
        </p:nvSpPr>
        <p:spPr/>
        <p:txBody>
          <a:bodyPr/>
          <a:lstStyle/>
          <a:p>
            <a:pPr>
              <a:defRPr/>
            </a:pPr>
            <a:fld id="{F1023FC3-F0A0-4F70-9D17-7C94BEACF095}" type="datetime4">
              <a:rPr lang="en-CA" smtClean="0"/>
              <a:t>January 24, 2025</a:t>
            </a:fld>
            <a:endParaRPr lang="en-CA" dirty="0"/>
          </a:p>
        </p:txBody>
      </p:sp>
      <p:sp>
        <p:nvSpPr>
          <p:cNvPr id="10" name="Text Placeholder 11"/>
          <p:cNvSpPr>
            <a:spLocks noGrp="1"/>
          </p:cNvSpPr>
          <p:nvPr>
            <p:ph type="body" sz="quarter" idx="13" hasCustomPrompt="1"/>
          </p:nvPr>
        </p:nvSpPr>
        <p:spPr>
          <a:xfrm>
            <a:off x="1127449" y="4580955"/>
            <a:ext cx="739140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sp>
        <p:nvSpPr>
          <p:cNvPr id="11" name="Text Placeholder 5"/>
          <p:cNvSpPr>
            <a:spLocks noGrp="1"/>
          </p:cNvSpPr>
          <p:nvPr>
            <p:ph type="body" sz="quarter" idx="11" hasCustomPrompt="1"/>
          </p:nvPr>
        </p:nvSpPr>
        <p:spPr>
          <a:xfrm>
            <a:off x="1127448" y="3891375"/>
            <a:ext cx="7200105" cy="1008633"/>
          </a:xfrm>
        </p:spPr>
        <p:txBody>
          <a:bodyPr/>
          <a:lstStyle>
            <a:lvl1pPr marL="0" indent="0">
              <a:buNone/>
              <a:defRPr sz="4400" b="1" baseline="0">
                <a:solidFill>
                  <a:srgbClr val="ECAA21"/>
                </a:solidFill>
              </a:defRPr>
            </a:lvl1pPr>
          </a:lstStyle>
          <a:p>
            <a:pPr lvl="0"/>
            <a:r>
              <a:rPr lang="en-CA" dirty="0"/>
              <a:t>INSERT CLOSING</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792" y="5908152"/>
            <a:ext cx="1828800" cy="544945"/>
          </a:xfrm>
          <a:prstGeom prst="rect">
            <a:avLst/>
          </a:prstGeom>
        </p:spPr>
      </p:pic>
    </p:spTree>
    <p:extLst>
      <p:ext uri="{BB962C8B-B14F-4D97-AF65-F5344CB8AC3E}">
        <p14:creationId xmlns:p14="http://schemas.microsoft.com/office/powerpoint/2010/main" val="140174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lvl1pPr>
              <a:defRPr>
                <a:solidFill>
                  <a:srgbClr val="5C6670"/>
                </a:solidFill>
              </a:defRPr>
            </a:lvl1pPr>
          </a:lstStyle>
          <a:p>
            <a:pPr>
              <a:defRPr/>
            </a:pPr>
            <a:fld id="{4ADD60DC-C463-4A4B-8D0C-1C7304D85363}" type="datetime4">
              <a:rPr lang="en-CA" smtClean="0"/>
              <a:t>January 24, 2025</a:t>
            </a:fld>
            <a:endParaRPr lang="en-CA" dirty="0"/>
          </a:p>
        </p:txBody>
      </p:sp>
      <p:sp>
        <p:nvSpPr>
          <p:cNvPr id="4" name="Footer Placeholder 3"/>
          <p:cNvSpPr>
            <a:spLocks noGrp="1"/>
          </p:cNvSpPr>
          <p:nvPr>
            <p:ph type="ftr" sz="quarter" idx="24"/>
          </p:nvPr>
        </p:nvSpPr>
        <p:spPr/>
        <p:txBody>
          <a:bodyPr/>
          <a:lstStyle>
            <a:lvl1pPr>
              <a:defRPr>
                <a:solidFill>
                  <a:srgbClr val="5C6670"/>
                </a:solidFill>
              </a:defRPr>
            </a:lvl1pPr>
          </a:lstStyle>
          <a:p>
            <a:pPr>
              <a:defRPr/>
            </a:pPr>
            <a:endParaRPr lang="en-CA" dirty="0"/>
          </a:p>
        </p:txBody>
      </p:sp>
      <p:sp>
        <p:nvSpPr>
          <p:cNvPr id="13" name="Content Placeholder 6"/>
          <p:cNvSpPr>
            <a:spLocks noGrp="1"/>
          </p:cNvSpPr>
          <p:nvPr>
            <p:ph sz="quarter" idx="25" hasCustomPrompt="1"/>
          </p:nvPr>
        </p:nvSpPr>
        <p:spPr>
          <a:xfrm>
            <a:off x="609600" y="765175"/>
            <a:ext cx="10862733" cy="4967288"/>
          </a:xfrm>
        </p:spPr>
        <p:txBody>
          <a:bodyPr/>
          <a:lstStyle>
            <a:lvl1pPr marL="0" indent="0">
              <a:buNone/>
              <a:defRPr baseline="0"/>
            </a:lvl1pPr>
          </a:lstStyle>
          <a:p>
            <a:pPr lvl="0"/>
            <a:r>
              <a:rPr lang="en-CA" dirty="0"/>
              <a:t>Insert object, such as chart or graph</a:t>
            </a:r>
            <a:endParaRPr lang="en-US" dirty="0"/>
          </a:p>
        </p:txBody>
      </p:sp>
      <p:sp>
        <p:nvSpPr>
          <p:cNvPr id="11" name="Slide Number Placeholder 10"/>
          <p:cNvSpPr>
            <a:spLocks noGrp="1"/>
          </p:cNvSpPr>
          <p:nvPr>
            <p:ph type="sldNum" sz="quarter" idx="26"/>
          </p:nvPr>
        </p:nvSpPr>
        <p:spPr/>
        <p:txBody>
          <a:bodyPr/>
          <a:lstStyle/>
          <a:p>
            <a:pPr>
              <a:defRPr/>
            </a:pPr>
            <a:fld id="{8A9277BE-5DF1-4CBC-8139-FE686D0985CD}" type="slidenum">
              <a:rPr lang="en-CA" smtClean="0"/>
              <a:pPr>
                <a:defRPr/>
              </a:pPr>
              <a:t>‹#›</a:t>
            </a:fld>
            <a:endParaRPr lang="en-CA" dirty="0"/>
          </a:p>
        </p:txBody>
      </p:sp>
      <p:cxnSp>
        <p:nvCxnSpPr>
          <p:cNvPr id="9" name="Shape 184"/>
          <p:cNvCxnSpPr>
            <a:cxnSpLocks noChangeShapeType="1"/>
          </p:cNvCxnSpPr>
          <p:nvPr userDrawn="1"/>
        </p:nvCxnSpPr>
        <p:spPr bwMode="auto">
          <a:xfrm flipV="1">
            <a:off x="768592" y="534393"/>
            <a:ext cx="106560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10" name="Text Placeholder 8"/>
          <p:cNvSpPr>
            <a:spLocks noGrp="1"/>
          </p:cNvSpPr>
          <p:nvPr>
            <p:ph type="body" sz="quarter" idx="22" hasCustomPrompt="1"/>
          </p:nvPr>
        </p:nvSpPr>
        <p:spPr>
          <a:xfrm>
            <a:off x="623656" y="160735"/>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3832930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option_bridgeline">
    <p:spTree>
      <p:nvGrpSpPr>
        <p:cNvPr id="1" name=""/>
        <p:cNvGrpSpPr/>
        <p:nvPr/>
      </p:nvGrpSpPr>
      <p:grpSpPr>
        <a:xfrm>
          <a:off x="0" y="0"/>
          <a:ext cx="0" cy="0"/>
          <a:chOff x="0" y="0"/>
          <a:chExt cx="0" cy="0"/>
        </a:xfrm>
      </p:grpSpPr>
      <p:sp>
        <p:nvSpPr>
          <p:cNvPr id="10" name="Shape 88"/>
          <p:cNvSpPr>
            <a:spLocks noChangeArrowheads="1"/>
          </p:cNvSpPr>
          <p:nvPr userDrawn="1"/>
        </p:nvSpPr>
        <p:spPr bwMode="auto">
          <a:xfrm>
            <a:off x="719667" y="404813"/>
            <a:ext cx="10752667" cy="5184427"/>
          </a:xfrm>
          <a:prstGeom prst="roundRect">
            <a:avLst>
              <a:gd name="adj" fmla="val 3171"/>
            </a:avLst>
          </a:prstGeom>
          <a:noFill/>
          <a:ln w="38100">
            <a:solidFill>
              <a:schemeClr val="tx1"/>
            </a:solid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sp>
        <p:nvSpPr>
          <p:cNvPr id="7" name="Date Placeholder 6"/>
          <p:cNvSpPr>
            <a:spLocks noGrp="1"/>
          </p:cNvSpPr>
          <p:nvPr>
            <p:ph type="dt" sz="half" idx="12"/>
          </p:nvPr>
        </p:nvSpPr>
        <p:spPr/>
        <p:txBody>
          <a:bodyPr/>
          <a:lstStyle/>
          <a:p>
            <a:pPr>
              <a:defRPr/>
            </a:pPr>
            <a:fld id="{F1023FC3-F0A0-4F70-9D17-7C94BEACF095}" type="datetime4">
              <a:rPr lang="en-CA" smtClean="0"/>
              <a:t>January 24, 2025</a:t>
            </a:fld>
            <a:endParaRPr lang="en-CA" dirty="0"/>
          </a:p>
        </p:txBody>
      </p:sp>
      <p:sp>
        <p:nvSpPr>
          <p:cNvPr id="8" name="Text Placeholder 5"/>
          <p:cNvSpPr>
            <a:spLocks noGrp="1"/>
          </p:cNvSpPr>
          <p:nvPr>
            <p:ph type="body" sz="quarter" idx="11" hasCustomPrompt="1"/>
          </p:nvPr>
        </p:nvSpPr>
        <p:spPr>
          <a:xfrm>
            <a:off x="1127448" y="3864991"/>
            <a:ext cx="7200105" cy="1008633"/>
          </a:xfrm>
        </p:spPr>
        <p:txBody>
          <a:bodyPr/>
          <a:lstStyle>
            <a:lvl1pPr marL="0" indent="0">
              <a:buNone/>
              <a:defRPr sz="4400" b="1" baseline="0">
                <a:solidFill>
                  <a:schemeClr val="accent1"/>
                </a:solidFill>
              </a:defRPr>
            </a:lvl1pPr>
          </a:lstStyle>
          <a:p>
            <a:pPr lvl="0"/>
            <a:r>
              <a:rPr lang="en-CA" dirty="0"/>
              <a:t>INSERT CLOSING</a:t>
            </a:r>
            <a:endParaRPr lang="en-US" dirty="0"/>
          </a:p>
        </p:txBody>
      </p:sp>
      <p:sp>
        <p:nvSpPr>
          <p:cNvPr id="9" name="Text Placeholder 11"/>
          <p:cNvSpPr>
            <a:spLocks noGrp="1"/>
          </p:cNvSpPr>
          <p:nvPr>
            <p:ph type="body" sz="quarter" idx="13" hasCustomPrompt="1"/>
          </p:nvPr>
        </p:nvSpPr>
        <p:spPr>
          <a:xfrm>
            <a:off x="1127448" y="4547474"/>
            <a:ext cx="7391400" cy="863600"/>
          </a:xfrm>
        </p:spPr>
        <p:txBody>
          <a:bodyPr/>
          <a:lstStyle>
            <a:lvl1pPr marL="0" indent="0">
              <a:buNone/>
              <a:defRPr sz="3200" b="1" baseline="0">
                <a:solidFill>
                  <a:schemeClr val="accent2"/>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sp>
        <p:nvSpPr>
          <p:cNvPr id="11" name="Picture Placeholder 2"/>
          <p:cNvSpPr>
            <a:spLocks noGrp="1"/>
          </p:cNvSpPr>
          <p:nvPr>
            <p:ph type="pic" sz="quarter" idx="23" hasCustomPrompt="1"/>
          </p:nvPr>
        </p:nvSpPr>
        <p:spPr>
          <a:xfrm>
            <a:off x="9696335" y="5807670"/>
            <a:ext cx="1776000" cy="843085"/>
          </a:xfrm>
        </p:spPr>
        <p:txBody>
          <a:bodyPr/>
          <a:lstStyle>
            <a:lvl1pPr marL="0" indent="0">
              <a:buNone/>
              <a:defRPr sz="1400" baseline="0"/>
            </a:lvl1pPr>
          </a:lstStyle>
          <a:p>
            <a:r>
              <a:rPr lang="en-CA" dirty="0" err="1"/>
              <a:t>Bridgeline</a:t>
            </a:r>
            <a:endParaRPr lang="en-US" dirty="0"/>
          </a:p>
        </p:txBody>
      </p:sp>
    </p:spTree>
    <p:extLst>
      <p:ext uri="{BB962C8B-B14F-4D97-AF65-F5344CB8AC3E}">
        <p14:creationId xmlns:p14="http://schemas.microsoft.com/office/powerpoint/2010/main" val="1972856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option 2_bridgeline">
    <p:spTree>
      <p:nvGrpSpPr>
        <p:cNvPr id="1" name=""/>
        <p:cNvGrpSpPr/>
        <p:nvPr/>
      </p:nvGrpSpPr>
      <p:grpSpPr>
        <a:xfrm>
          <a:off x="0" y="0"/>
          <a:ext cx="0" cy="0"/>
          <a:chOff x="0" y="0"/>
          <a:chExt cx="0" cy="0"/>
        </a:xfrm>
      </p:grpSpPr>
      <p:sp>
        <p:nvSpPr>
          <p:cNvPr id="8" name="Shape 88"/>
          <p:cNvSpPr>
            <a:spLocks noChangeArrowheads="1"/>
          </p:cNvSpPr>
          <p:nvPr userDrawn="1"/>
        </p:nvSpPr>
        <p:spPr bwMode="auto">
          <a:xfrm>
            <a:off x="719667" y="404812"/>
            <a:ext cx="10752667" cy="5184427"/>
          </a:xfrm>
          <a:prstGeom prst="roundRect">
            <a:avLst>
              <a:gd name="adj" fmla="val 3171"/>
            </a:avLst>
          </a:prstGeom>
          <a:solidFill>
            <a:schemeClr val="tx2"/>
          </a:solidFill>
          <a:ln w="19050">
            <a:solidFill>
              <a:schemeClr val="tx2"/>
            </a:solid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sp>
        <p:nvSpPr>
          <p:cNvPr id="7" name="Picture Placeholder 2"/>
          <p:cNvSpPr>
            <a:spLocks noGrp="1"/>
          </p:cNvSpPr>
          <p:nvPr>
            <p:ph type="pic" sz="quarter" idx="23" hasCustomPrompt="1"/>
          </p:nvPr>
        </p:nvSpPr>
        <p:spPr>
          <a:xfrm>
            <a:off x="9696335" y="5807670"/>
            <a:ext cx="1776000" cy="843085"/>
          </a:xfrm>
        </p:spPr>
        <p:txBody>
          <a:bodyPr/>
          <a:lstStyle>
            <a:lvl1pPr marL="0" indent="0">
              <a:buNone/>
              <a:defRPr sz="1400" baseline="0"/>
            </a:lvl1pPr>
          </a:lstStyle>
          <a:p>
            <a:r>
              <a:rPr lang="en-CA" dirty="0" err="1"/>
              <a:t>Bridgeline</a:t>
            </a:r>
            <a:endParaRPr lang="en-US" dirty="0"/>
          </a:p>
        </p:txBody>
      </p:sp>
      <p:sp>
        <p:nvSpPr>
          <p:cNvPr id="2" name="Date Placeholder 1"/>
          <p:cNvSpPr>
            <a:spLocks noGrp="1"/>
          </p:cNvSpPr>
          <p:nvPr>
            <p:ph type="dt" sz="half" idx="24"/>
          </p:nvPr>
        </p:nvSpPr>
        <p:spPr/>
        <p:txBody>
          <a:bodyPr/>
          <a:lstStyle/>
          <a:p>
            <a:pPr>
              <a:defRPr/>
            </a:pPr>
            <a:fld id="{F1023FC3-F0A0-4F70-9D17-7C94BEACF095}" type="datetime4">
              <a:rPr lang="en-CA" smtClean="0"/>
              <a:t>January 24, 2025</a:t>
            </a:fld>
            <a:endParaRPr lang="en-CA" dirty="0"/>
          </a:p>
        </p:txBody>
      </p:sp>
      <p:sp>
        <p:nvSpPr>
          <p:cNvPr id="10" name="Text Placeholder 11"/>
          <p:cNvSpPr>
            <a:spLocks noGrp="1"/>
          </p:cNvSpPr>
          <p:nvPr>
            <p:ph type="body" sz="quarter" idx="13" hasCustomPrompt="1"/>
          </p:nvPr>
        </p:nvSpPr>
        <p:spPr>
          <a:xfrm>
            <a:off x="1127449" y="4580955"/>
            <a:ext cx="739140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sp>
        <p:nvSpPr>
          <p:cNvPr id="11" name="Text Placeholder 5"/>
          <p:cNvSpPr>
            <a:spLocks noGrp="1"/>
          </p:cNvSpPr>
          <p:nvPr>
            <p:ph type="body" sz="quarter" idx="11" hasCustomPrompt="1"/>
          </p:nvPr>
        </p:nvSpPr>
        <p:spPr>
          <a:xfrm>
            <a:off x="1127448" y="3891375"/>
            <a:ext cx="7200105" cy="1008633"/>
          </a:xfrm>
        </p:spPr>
        <p:txBody>
          <a:bodyPr/>
          <a:lstStyle>
            <a:lvl1pPr marL="0" indent="0">
              <a:buNone/>
              <a:defRPr sz="4400" b="1" baseline="0">
                <a:solidFill>
                  <a:srgbClr val="ECAA21"/>
                </a:solidFill>
              </a:defRPr>
            </a:lvl1pPr>
          </a:lstStyle>
          <a:p>
            <a:pPr lvl="0"/>
            <a:r>
              <a:rPr lang="en-CA" dirty="0"/>
              <a:t>INSERT CLOSING</a:t>
            </a:r>
            <a:endParaRPr lang="en-US" dirty="0"/>
          </a:p>
        </p:txBody>
      </p:sp>
    </p:spTree>
    <p:extLst>
      <p:ext uri="{BB962C8B-B14F-4D97-AF65-F5344CB8AC3E}">
        <p14:creationId xmlns:p14="http://schemas.microsoft.com/office/powerpoint/2010/main" val="2065510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p #1 Picture shape">
    <p:spTree>
      <p:nvGrpSpPr>
        <p:cNvPr id="1" name=""/>
        <p:cNvGrpSpPr/>
        <p:nvPr/>
      </p:nvGrpSpPr>
      <p:grpSpPr>
        <a:xfrm>
          <a:off x="0" y="0"/>
          <a:ext cx="0" cy="0"/>
          <a:chOff x="0" y="0"/>
          <a:chExt cx="0" cy="0"/>
        </a:xfrm>
      </p:grpSpPr>
      <p:sp>
        <p:nvSpPr>
          <p:cNvPr id="2" name="TextBox 1"/>
          <p:cNvSpPr txBox="1"/>
          <p:nvPr userDrawn="1"/>
        </p:nvSpPr>
        <p:spPr>
          <a:xfrm>
            <a:off x="1295401" y="549275"/>
            <a:ext cx="9793817" cy="5386090"/>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#1: </a:t>
            </a:r>
            <a:r>
              <a:rPr lang="en-CA" sz="4800" dirty="0">
                <a:solidFill>
                  <a:srgbClr val="00ADBB"/>
                </a:solidFill>
                <a:latin typeface="Helvetica Neue" panose="020B0604020202020204" charset="0"/>
                <a:cs typeface="+mn-cs"/>
              </a:rPr>
              <a:t>Picture shape</a:t>
            </a:r>
          </a:p>
          <a:p>
            <a:pPr fontAlgn="auto">
              <a:spcBef>
                <a:spcPts val="0"/>
              </a:spcBef>
              <a:spcAft>
                <a:spcPts val="0"/>
              </a:spcAft>
              <a:defRPr/>
            </a:pPr>
            <a:endParaRPr lang="en-CA" sz="3200" b="1"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You change the shape of your photo to have round corners such as the on this template.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Click on the picture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“Picture tools” tab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On the crop button, click the down arrow and choose “crop to shape”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rounded rectangle from the rectangle category (it is the second option, but could depend on your version of word).</a:t>
            </a:r>
          </a:p>
          <a:p>
            <a:pPr marL="457200" indent="-457200" fontAlgn="auto">
              <a:spcBef>
                <a:spcPts val="0"/>
              </a:spcBef>
              <a:spcAft>
                <a:spcPts val="0"/>
              </a:spcAft>
              <a:buFontTx/>
              <a:buAutoNum type="arabicPeriod"/>
              <a:defRPr/>
            </a:pPr>
            <a:endParaRPr lang="en-CA" sz="2400"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*To adjust the roundness of corners—see Tip #2</a:t>
            </a:r>
          </a:p>
          <a:p>
            <a:pPr fontAlgn="auto">
              <a:spcBef>
                <a:spcPts val="0"/>
              </a:spcBef>
              <a:spcAft>
                <a:spcPts val="0"/>
              </a:spcAft>
              <a:defRPr/>
            </a:pPr>
            <a:endParaRPr lang="en-CA" sz="2400" dirty="0">
              <a:latin typeface="+mn-lt"/>
              <a:cs typeface="+mn-cs"/>
            </a:endParaRPr>
          </a:p>
        </p:txBody>
      </p:sp>
      <p:sp>
        <p:nvSpPr>
          <p:cNvPr id="3" name="Shape 104"/>
          <p:cNvSpPr txBox="1">
            <a:spLocks noChangeArrowheads="1"/>
          </p:cNvSpPr>
          <p:nvPr userDrawn="1"/>
        </p:nvSpPr>
        <p:spPr bwMode="auto">
          <a:xfrm>
            <a:off x="1295400" y="6327775"/>
            <a:ext cx="9601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413814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p #2 Adjusting round corners">
    <p:spTree>
      <p:nvGrpSpPr>
        <p:cNvPr id="1" name=""/>
        <p:cNvGrpSpPr/>
        <p:nvPr/>
      </p:nvGrpSpPr>
      <p:grpSpPr>
        <a:xfrm>
          <a:off x="0" y="0"/>
          <a:ext cx="0" cy="0"/>
          <a:chOff x="0" y="0"/>
          <a:chExt cx="0" cy="0"/>
        </a:xfrm>
      </p:grpSpPr>
      <p:sp>
        <p:nvSpPr>
          <p:cNvPr id="2" name="TextBox 1"/>
          <p:cNvSpPr txBox="1"/>
          <p:nvPr userDrawn="1"/>
        </p:nvSpPr>
        <p:spPr>
          <a:xfrm>
            <a:off x="1295401" y="549276"/>
            <a:ext cx="9793817" cy="2677656"/>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#2: </a:t>
            </a:r>
            <a:r>
              <a:rPr lang="en-CA" sz="4800" dirty="0">
                <a:solidFill>
                  <a:srgbClr val="00ADBB"/>
                </a:solidFill>
                <a:latin typeface="Helvetica Neue" panose="020B0604020202020204" charset="0"/>
                <a:cs typeface="+mn-cs"/>
              </a:rPr>
              <a:t>Adjusting round corners</a:t>
            </a:r>
          </a:p>
          <a:p>
            <a:pPr fontAlgn="auto">
              <a:spcBef>
                <a:spcPts val="0"/>
              </a:spcBef>
              <a:spcAft>
                <a:spcPts val="0"/>
              </a:spcAft>
              <a:defRPr/>
            </a:pPr>
            <a:endParaRPr lang="en-CA" sz="2400" dirty="0">
              <a:latin typeface="+mn-lt"/>
              <a:cs typeface="+mn-cs"/>
            </a:endParaRPr>
          </a:p>
          <a:p>
            <a:pPr fontAlgn="auto">
              <a:spcBef>
                <a:spcPts val="0"/>
              </a:spcBef>
              <a:spcAft>
                <a:spcPts val="0"/>
              </a:spcAft>
              <a:defRPr/>
            </a:pPr>
            <a:r>
              <a:rPr lang="en-CA" sz="2400" dirty="0">
                <a:latin typeface="Helvetica Neue" panose="020B0604020202020204" charset="0"/>
              </a:rPr>
              <a:t>You can adjust the roundness of the corners on your photo. </a:t>
            </a:r>
          </a:p>
          <a:p>
            <a:pPr marL="457200" indent="-457200" fontAlgn="auto">
              <a:spcBef>
                <a:spcPts val="0"/>
              </a:spcBef>
              <a:spcAft>
                <a:spcPts val="0"/>
              </a:spcAft>
              <a:buFontTx/>
              <a:buAutoNum type="arabicPeriod"/>
              <a:defRPr/>
            </a:pPr>
            <a:r>
              <a:rPr lang="en-CA" sz="2400" dirty="0">
                <a:latin typeface="Helvetica Neue" panose="020B0604020202020204" charset="0"/>
              </a:rPr>
              <a:t>Click the picture</a:t>
            </a:r>
          </a:p>
          <a:p>
            <a:pPr marL="457200" indent="-457200" fontAlgn="auto">
              <a:spcBef>
                <a:spcPts val="0"/>
              </a:spcBef>
              <a:spcAft>
                <a:spcPts val="0"/>
              </a:spcAft>
              <a:buFontTx/>
              <a:buAutoNum type="arabicPeriod"/>
              <a:defRPr/>
            </a:pPr>
            <a:r>
              <a:rPr lang="en-CA" sz="2400" dirty="0">
                <a:latin typeface="Helvetica Neue" panose="020B0604020202020204" charset="0"/>
              </a:rPr>
              <a:t>A yellow diamond on the top left of the photo will appear</a:t>
            </a:r>
          </a:p>
          <a:p>
            <a:pPr marL="457200" indent="-457200" fontAlgn="auto">
              <a:spcBef>
                <a:spcPts val="0"/>
              </a:spcBef>
              <a:spcAft>
                <a:spcPts val="0"/>
              </a:spcAft>
              <a:buFontTx/>
              <a:buAutoNum type="arabicPeriod"/>
              <a:defRPr/>
            </a:pPr>
            <a:r>
              <a:rPr lang="en-CA" sz="2400" dirty="0">
                <a:latin typeface="Helvetica Neue" panose="020B0604020202020204" charset="0"/>
              </a:rPr>
              <a:t>Drag the diamond to the left of the</a:t>
            </a:r>
            <a:r>
              <a:rPr lang="en-CA" sz="2400" baseline="0" dirty="0">
                <a:latin typeface="Helvetica Neue" panose="020B0604020202020204" charset="0"/>
              </a:rPr>
              <a:t> photo </a:t>
            </a:r>
            <a:r>
              <a:rPr lang="en-CA" sz="2400" dirty="0">
                <a:latin typeface="Helvetica Neue" panose="020B0604020202020204" charset="0"/>
              </a:rPr>
              <a:t>to reduce the roundness.</a:t>
            </a:r>
            <a:r>
              <a:rPr lang="en-CA" sz="2400" baseline="0" dirty="0">
                <a:latin typeface="Helvetica Neue" panose="020B0604020202020204" charset="0"/>
              </a:rPr>
              <a:t> </a:t>
            </a:r>
            <a:endParaRPr lang="en-CA" sz="4800" dirty="0">
              <a:solidFill>
                <a:srgbClr val="00ADBB"/>
              </a:solidFill>
              <a:latin typeface="Helvetica Neue" panose="020B0604020202020204" charset="0"/>
            </a:endParaRPr>
          </a:p>
        </p:txBody>
      </p:sp>
      <p:sp>
        <p:nvSpPr>
          <p:cNvPr id="3" name="Shape 104"/>
          <p:cNvSpPr txBox="1">
            <a:spLocks noChangeArrowheads="1"/>
          </p:cNvSpPr>
          <p:nvPr userDrawn="1"/>
        </p:nvSpPr>
        <p:spPr bwMode="auto">
          <a:xfrm>
            <a:off x="1295400" y="6327775"/>
            <a:ext cx="9601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931558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295401" y="549275"/>
            <a:ext cx="979381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a:solidFill>
                  <a:srgbClr val="00ADBB"/>
                </a:solidFill>
                <a:latin typeface="Helvetica Neue"/>
              </a:rPr>
              <a:t>Tip #3: </a:t>
            </a:r>
            <a:r>
              <a:rPr lang="en-CA" altLang="en-US" sz="4800" dirty="0">
                <a:solidFill>
                  <a:srgbClr val="00ADBB"/>
                </a:solidFill>
                <a:latin typeface="Helvetica Neue"/>
              </a:rPr>
              <a:t>Words per slide</a:t>
            </a:r>
          </a:p>
          <a:p>
            <a:pPr>
              <a:defRPr/>
            </a:pPr>
            <a:endParaRPr lang="en-CA" altLang="en-US" sz="2400" dirty="0">
              <a:latin typeface="Helvetica Neue"/>
            </a:endParaRPr>
          </a:p>
          <a:p>
            <a:pPr>
              <a:defRPr/>
            </a:pPr>
            <a:r>
              <a:rPr lang="en-CA" altLang="en-US" sz="2400" dirty="0">
                <a:latin typeface="Helvetica Neue"/>
              </a:rPr>
              <a:t>We recommend 15-25 words per slide. </a:t>
            </a:r>
          </a:p>
          <a:p>
            <a:pPr>
              <a:defRPr/>
            </a:pPr>
            <a:endParaRPr lang="en-CA" altLang="en-US" sz="2400" dirty="0">
              <a:latin typeface="Helvetica Neue"/>
            </a:endParaRPr>
          </a:p>
          <a:p>
            <a:pPr>
              <a:defRPr/>
            </a:pPr>
            <a:r>
              <a:rPr lang="en-CA" altLang="en-US" sz="2400" dirty="0">
                <a:latin typeface="Helvetica Neue"/>
              </a:rPr>
              <a:t>More words on a slide will make it difficult for people to pay attention to who is speaking. Less words allows people to focus on you and your key messages. </a:t>
            </a:r>
            <a:endParaRPr lang="en-CA" altLang="en-US" sz="2400" dirty="0"/>
          </a:p>
        </p:txBody>
      </p:sp>
      <p:sp>
        <p:nvSpPr>
          <p:cNvPr id="3" name="Shape 104"/>
          <p:cNvSpPr txBox="1">
            <a:spLocks noChangeArrowheads="1"/>
          </p:cNvSpPr>
          <p:nvPr userDrawn="1"/>
        </p:nvSpPr>
        <p:spPr bwMode="auto">
          <a:xfrm>
            <a:off x="1295400" y="6327775"/>
            <a:ext cx="9601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3172132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295401" y="549275"/>
            <a:ext cx="979381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a:solidFill>
                  <a:srgbClr val="00ADBB"/>
                </a:solidFill>
                <a:latin typeface="Helvetica Neue"/>
              </a:rPr>
              <a:t>Tip #4: </a:t>
            </a:r>
            <a:r>
              <a:rPr lang="en-CA" altLang="en-US" sz="4800" b="0" dirty="0">
                <a:solidFill>
                  <a:srgbClr val="00ADBB"/>
                </a:solidFill>
                <a:latin typeface="Helvetica Neue"/>
              </a:rPr>
              <a:t>Font</a:t>
            </a:r>
            <a:r>
              <a:rPr lang="en-CA" altLang="en-US" sz="4800" b="0" baseline="0" dirty="0">
                <a:solidFill>
                  <a:srgbClr val="00ADBB"/>
                </a:solidFill>
                <a:latin typeface="Helvetica Neue"/>
              </a:rPr>
              <a:t> size</a:t>
            </a:r>
            <a:endParaRPr lang="en-CA" altLang="en-US" sz="4800" dirty="0">
              <a:solidFill>
                <a:srgbClr val="00ADBB"/>
              </a:solidFill>
              <a:latin typeface="Helvetica Neue"/>
            </a:endParaRPr>
          </a:p>
          <a:p>
            <a:pPr>
              <a:defRPr/>
            </a:pPr>
            <a:endParaRPr lang="en-CA" altLang="en-US" sz="2400" dirty="0">
              <a:latin typeface="Helvetica Neue"/>
            </a:endParaRPr>
          </a:p>
          <a:p>
            <a:pPr>
              <a:defRPr/>
            </a:pPr>
            <a:r>
              <a:rPr lang="en-CA" altLang="en-US" sz="2400" dirty="0">
                <a:latin typeface="Helvetica Neue"/>
              </a:rPr>
              <a:t>We recommend</a:t>
            </a:r>
            <a:r>
              <a:rPr lang="en-CA" altLang="en-US" sz="2400" baseline="0" dirty="0">
                <a:latin typeface="Helvetica Neue"/>
              </a:rPr>
              <a:t> using size 54 or larger for content on slides. This will help audiences at the back of rooms see the slides and content easily. </a:t>
            </a:r>
          </a:p>
          <a:p>
            <a:pPr>
              <a:defRPr/>
            </a:pPr>
            <a:endParaRPr lang="en-CA" altLang="en-US" sz="2400" baseline="0" dirty="0">
              <a:latin typeface="Helvetica Neue"/>
            </a:endParaRPr>
          </a:p>
          <a:p>
            <a:pPr>
              <a:defRPr/>
            </a:pPr>
            <a:r>
              <a:rPr lang="en-CA" altLang="en-US" sz="2400" baseline="0" dirty="0">
                <a:latin typeface="Helvetica Neue"/>
              </a:rPr>
              <a:t>The department, program or presentation name at the top of the slide can be no smaller than 18. </a:t>
            </a:r>
            <a:endParaRPr lang="en-CA" altLang="en-US" sz="2400" dirty="0">
              <a:latin typeface="Helvetica Neue"/>
            </a:endParaRPr>
          </a:p>
          <a:p>
            <a:pPr>
              <a:defRPr/>
            </a:pPr>
            <a:endParaRPr lang="en-CA" altLang="en-US" sz="2400" dirty="0">
              <a:latin typeface="Helvetica Neue"/>
            </a:endParaRPr>
          </a:p>
        </p:txBody>
      </p:sp>
      <p:sp>
        <p:nvSpPr>
          <p:cNvPr id="3" name="Shape 104"/>
          <p:cNvSpPr txBox="1">
            <a:spLocks noChangeArrowheads="1"/>
          </p:cNvSpPr>
          <p:nvPr userDrawn="1"/>
        </p:nvSpPr>
        <p:spPr bwMode="auto">
          <a:xfrm>
            <a:off x="1295400" y="6327775"/>
            <a:ext cx="9601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536906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over-Arrow-Blue">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D982B68D-37BA-F76E-B839-B9AE2DA6A47B}"/>
              </a:ext>
            </a:extLst>
          </p:cNvPr>
          <p:cNvSpPr/>
          <p:nvPr userDrawn="1"/>
        </p:nvSpPr>
        <p:spPr>
          <a:xfrm rot="2700000">
            <a:off x="-3106006" y="497224"/>
            <a:ext cx="5863549" cy="5863549"/>
          </a:xfrm>
          <a:prstGeom prst="roundRect">
            <a:avLst>
              <a:gd name="adj" fmla="val 5962"/>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2" name="Title 1"/>
          <p:cNvSpPr>
            <a:spLocks noGrp="1"/>
          </p:cNvSpPr>
          <p:nvPr>
            <p:ph type="ctrTitle" hasCustomPrompt="1"/>
          </p:nvPr>
        </p:nvSpPr>
        <p:spPr>
          <a:xfrm>
            <a:off x="4327524" y="3006546"/>
            <a:ext cx="7421564" cy="2571293"/>
          </a:xfrm>
        </p:spPr>
        <p:txBody>
          <a:bodyPr anchor="t" anchorCtr="0">
            <a:normAutofit/>
          </a:bodyPr>
          <a:lstStyle>
            <a:lvl1pPr algn="l">
              <a:lnSpc>
                <a:spcPct val="85000"/>
              </a:lnSpc>
              <a:defRPr sz="60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dirty="0"/>
              <a:t>[Presentation subtitle]</a:t>
            </a:r>
          </a:p>
        </p:txBody>
      </p:sp>
      <p:sp>
        <p:nvSpPr>
          <p:cNvPr id="22" name="Picture Placeholder 21">
            <a:extLst>
              <a:ext uri="{FF2B5EF4-FFF2-40B4-BE49-F238E27FC236}">
                <a16:creationId xmlns:a16="http://schemas.microsoft.com/office/drawing/2014/main" id="{ECBD6DCB-34B3-61A6-AD78-7827148FEB05}"/>
              </a:ext>
            </a:extLst>
          </p:cNvPr>
          <p:cNvSpPr>
            <a:spLocks noGrp="1"/>
          </p:cNvSpPr>
          <p:nvPr>
            <p:ph type="pic" sz="quarter" idx="10"/>
          </p:nvPr>
        </p:nvSpPr>
        <p:spPr>
          <a:xfrm>
            <a:off x="-348445" y="1524669"/>
            <a:ext cx="3808659" cy="3808659"/>
          </a:xfrm>
          <a:custGeom>
            <a:avLst/>
            <a:gdLst>
              <a:gd name="connsiteX0" fmla="*/ 1904330 w 3808659"/>
              <a:gd name="connsiteY0" fmla="*/ 0 h 3808659"/>
              <a:gd name="connsiteX1" fmla="*/ 2021975 w 3808659"/>
              <a:gd name="connsiteY1" fmla="*/ 48730 h 3808659"/>
              <a:gd name="connsiteX2" fmla="*/ 3759930 w 3808659"/>
              <a:gd name="connsiteY2" fmla="*/ 1786685 h 3808659"/>
              <a:gd name="connsiteX3" fmla="*/ 3759930 w 3808659"/>
              <a:gd name="connsiteY3" fmla="*/ 2021975 h 3808659"/>
              <a:gd name="connsiteX4" fmla="*/ 2021975 w 3808659"/>
              <a:gd name="connsiteY4" fmla="*/ 3759930 h 3808659"/>
              <a:gd name="connsiteX5" fmla="*/ 1786685 w 3808659"/>
              <a:gd name="connsiteY5" fmla="*/ 3759930 h 3808659"/>
              <a:gd name="connsiteX6" fmla="*/ 48730 w 3808659"/>
              <a:gd name="connsiteY6" fmla="*/ 2021974 h 3808659"/>
              <a:gd name="connsiteX7" fmla="*/ 48730 w 3808659"/>
              <a:gd name="connsiteY7" fmla="*/ 1786684 h 3808659"/>
              <a:gd name="connsiteX8" fmla="*/ 1786685 w 3808659"/>
              <a:gd name="connsiteY8" fmla="*/ 48730 h 3808659"/>
              <a:gd name="connsiteX9" fmla="*/ 1904330 w 3808659"/>
              <a:gd name="connsiteY9" fmla="*/ 0 h 380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8659" h="3808659">
                <a:moveTo>
                  <a:pt x="1904330" y="0"/>
                </a:moveTo>
                <a:cubicBezTo>
                  <a:pt x="1946909" y="0"/>
                  <a:pt x="1989488" y="16243"/>
                  <a:pt x="2021975" y="48730"/>
                </a:cubicBezTo>
                <a:lnTo>
                  <a:pt x="3759930" y="1786685"/>
                </a:lnTo>
                <a:cubicBezTo>
                  <a:pt x="3824903" y="1851658"/>
                  <a:pt x="3824903" y="1957002"/>
                  <a:pt x="3759930" y="2021975"/>
                </a:cubicBezTo>
                <a:lnTo>
                  <a:pt x="2021975" y="3759930"/>
                </a:lnTo>
                <a:cubicBezTo>
                  <a:pt x="1957002" y="3824903"/>
                  <a:pt x="1851659" y="3824903"/>
                  <a:pt x="1786685" y="3759930"/>
                </a:cubicBezTo>
                <a:lnTo>
                  <a:pt x="48730" y="2021974"/>
                </a:lnTo>
                <a:cubicBezTo>
                  <a:pt x="-16243" y="1957001"/>
                  <a:pt x="-16243" y="1851658"/>
                  <a:pt x="48730" y="1786684"/>
                </a:cubicBezTo>
                <a:lnTo>
                  <a:pt x="1786685" y="48730"/>
                </a:lnTo>
                <a:cubicBezTo>
                  <a:pt x="1819171" y="16243"/>
                  <a:pt x="1861751" y="0"/>
                  <a:pt x="1904330" y="0"/>
                </a:cubicBezTo>
                <a:close/>
              </a:path>
            </a:pathLst>
          </a:custGeom>
          <a:noFill/>
        </p:spPr>
        <p:txBody>
          <a:bodyPr wrap="square" anchor="ctr">
            <a:noAutofit/>
          </a:bodyPr>
          <a:lstStyle>
            <a:lvl1pPr algn="ctr">
              <a:defRPr sz="1200"/>
            </a:lvl1pPr>
          </a:lstStyle>
          <a:p>
            <a:r>
              <a:rPr lang="en-US"/>
              <a:t>Click icon to add picture</a:t>
            </a:r>
          </a:p>
        </p:txBody>
      </p:sp>
      <p:sp>
        <p:nvSpPr>
          <p:cNvPr id="24" name="Picture Placeholder 23">
            <a:extLst>
              <a:ext uri="{FF2B5EF4-FFF2-40B4-BE49-F238E27FC236}">
                <a16:creationId xmlns:a16="http://schemas.microsoft.com/office/drawing/2014/main" id="{C8B14A10-B83E-45C4-2A03-847FD963C998}"/>
              </a:ext>
            </a:extLst>
          </p:cNvPr>
          <p:cNvSpPr>
            <a:spLocks noGrp="1" noChangeAspect="1"/>
          </p:cNvSpPr>
          <p:nvPr>
            <p:ph type="pic" sz="quarter" idx="11"/>
          </p:nvPr>
        </p:nvSpPr>
        <p:spPr>
          <a:xfrm>
            <a:off x="-1650230" y="-216001"/>
            <a:ext cx="2951999" cy="2951999"/>
          </a:xfrm>
          <a:custGeom>
            <a:avLst/>
            <a:gdLst>
              <a:gd name="connsiteX0" fmla="*/ 1904330 w 3808659"/>
              <a:gd name="connsiteY0" fmla="*/ 0 h 3808659"/>
              <a:gd name="connsiteX1" fmla="*/ 2021975 w 3808659"/>
              <a:gd name="connsiteY1" fmla="*/ 48730 h 3808659"/>
              <a:gd name="connsiteX2" fmla="*/ 3759930 w 3808659"/>
              <a:gd name="connsiteY2" fmla="*/ 1786685 h 3808659"/>
              <a:gd name="connsiteX3" fmla="*/ 3759930 w 3808659"/>
              <a:gd name="connsiteY3" fmla="*/ 2021975 h 3808659"/>
              <a:gd name="connsiteX4" fmla="*/ 2021975 w 3808659"/>
              <a:gd name="connsiteY4" fmla="*/ 3759930 h 3808659"/>
              <a:gd name="connsiteX5" fmla="*/ 1786685 w 3808659"/>
              <a:gd name="connsiteY5" fmla="*/ 3759930 h 3808659"/>
              <a:gd name="connsiteX6" fmla="*/ 48730 w 3808659"/>
              <a:gd name="connsiteY6" fmla="*/ 2021974 h 3808659"/>
              <a:gd name="connsiteX7" fmla="*/ 48730 w 3808659"/>
              <a:gd name="connsiteY7" fmla="*/ 1786684 h 3808659"/>
              <a:gd name="connsiteX8" fmla="*/ 1786685 w 3808659"/>
              <a:gd name="connsiteY8" fmla="*/ 48730 h 3808659"/>
              <a:gd name="connsiteX9" fmla="*/ 1904330 w 3808659"/>
              <a:gd name="connsiteY9" fmla="*/ 0 h 380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8659" h="3808659">
                <a:moveTo>
                  <a:pt x="1904330" y="0"/>
                </a:moveTo>
                <a:cubicBezTo>
                  <a:pt x="1946909" y="0"/>
                  <a:pt x="1989488" y="16243"/>
                  <a:pt x="2021975" y="48730"/>
                </a:cubicBezTo>
                <a:lnTo>
                  <a:pt x="3759930" y="1786685"/>
                </a:lnTo>
                <a:cubicBezTo>
                  <a:pt x="3824903" y="1851658"/>
                  <a:pt x="3824903" y="1957002"/>
                  <a:pt x="3759930" y="2021975"/>
                </a:cubicBezTo>
                <a:lnTo>
                  <a:pt x="2021975" y="3759930"/>
                </a:lnTo>
                <a:cubicBezTo>
                  <a:pt x="1957002" y="3824903"/>
                  <a:pt x="1851659" y="3824903"/>
                  <a:pt x="1786685" y="3759930"/>
                </a:cubicBezTo>
                <a:lnTo>
                  <a:pt x="48730" y="2021974"/>
                </a:lnTo>
                <a:cubicBezTo>
                  <a:pt x="-16243" y="1957001"/>
                  <a:pt x="-16243" y="1851658"/>
                  <a:pt x="48730" y="1786684"/>
                </a:cubicBezTo>
                <a:lnTo>
                  <a:pt x="1786685" y="48730"/>
                </a:lnTo>
                <a:cubicBezTo>
                  <a:pt x="1819171" y="16243"/>
                  <a:pt x="1861751" y="0"/>
                  <a:pt x="1904330" y="0"/>
                </a:cubicBezTo>
                <a:close/>
              </a:path>
            </a:pathLst>
          </a:custGeom>
          <a:noFill/>
        </p:spPr>
        <p:txBody>
          <a:bodyPr wrap="square" anchor="ctr">
            <a:noAutofit/>
          </a:bodyPr>
          <a:lstStyle>
            <a:lvl1pPr algn="ctr">
              <a:defRPr sz="1200"/>
            </a:lvl1pPr>
          </a:lstStyle>
          <a:p>
            <a:r>
              <a:rPr lang="en-US"/>
              <a:t>Click icon to add picture</a:t>
            </a:r>
          </a:p>
        </p:txBody>
      </p:sp>
      <p:sp>
        <p:nvSpPr>
          <p:cNvPr id="25" name="Picture Placeholder 24">
            <a:extLst>
              <a:ext uri="{FF2B5EF4-FFF2-40B4-BE49-F238E27FC236}">
                <a16:creationId xmlns:a16="http://schemas.microsoft.com/office/drawing/2014/main" id="{C9219D57-B4E7-2389-F46E-3A1869E27341}"/>
              </a:ext>
            </a:extLst>
          </p:cNvPr>
          <p:cNvSpPr>
            <a:spLocks noGrp="1" noChangeAspect="1"/>
          </p:cNvSpPr>
          <p:nvPr>
            <p:ph type="pic" sz="quarter" idx="12"/>
          </p:nvPr>
        </p:nvSpPr>
        <p:spPr>
          <a:xfrm>
            <a:off x="-1650230" y="4103999"/>
            <a:ext cx="2951999" cy="2951999"/>
          </a:xfrm>
          <a:custGeom>
            <a:avLst/>
            <a:gdLst>
              <a:gd name="connsiteX0" fmla="*/ 1904330 w 3808659"/>
              <a:gd name="connsiteY0" fmla="*/ 0 h 3808659"/>
              <a:gd name="connsiteX1" fmla="*/ 2021975 w 3808659"/>
              <a:gd name="connsiteY1" fmla="*/ 48730 h 3808659"/>
              <a:gd name="connsiteX2" fmla="*/ 3759930 w 3808659"/>
              <a:gd name="connsiteY2" fmla="*/ 1786685 h 3808659"/>
              <a:gd name="connsiteX3" fmla="*/ 3759930 w 3808659"/>
              <a:gd name="connsiteY3" fmla="*/ 2021975 h 3808659"/>
              <a:gd name="connsiteX4" fmla="*/ 2021975 w 3808659"/>
              <a:gd name="connsiteY4" fmla="*/ 3759930 h 3808659"/>
              <a:gd name="connsiteX5" fmla="*/ 1786685 w 3808659"/>
              <a:gd name="connsiteY5" fmla="*/ 3759930 h 3808659"/>
              <a:gd name="connsiteX6" fmla="*/ 48730 w 3808659"/>
              <a:gd name="connsiteY6" fmla="*/ 2021974 h 3808659"/>
              <a:gd name="connsiteX7" fmla="*/ 48730 w 3808659"/>
              <a:gd name="connsiteY7" fmla="*/ 1786684 h 3808659"/>
              <a:gd name="connsiteX8" fmla="*/ 1786685 w 3808659"/>
              <a:gd name="connsiteY8" fmla="*/ 48730 h 3808659"/>
              <a:gd name="connsiteX9" fmla="*/ 1904330 w 3808659"/>
              <a:gd name="connsiteY9" fmla="*/ 0 h 380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8659" h="3808659">
                <a:moveTo>
                  <a:pt x="1904330" y="0"/>
                </a:moveTo>
                <a:cubicBezTo>
                  <a:pt x="1946909" y="0"/>
                  <a:pt x="1989488" y="16243"/>
                  <a:pt x="2021975" y="48730"/>
                </a:cubicBezTo>
                <a:lnTo>
                  <a:pt x="3759930" y="1786685"/>
                </a:lnTo>
                <a:cubicBezTo>
                  <a:pt x="3824903" y="1851658"/>
                  <a:pt x="3824903" y="1957002"/>
                  <a:pt x="3759930" y="2021975"/>
                </a:cubicBezTo>
                <a:lnTo>
                  <a:pt x="2021975" y="3759930"/>
                </a:lnTo>
                <a:cubicBezTo>
                  <a:pt x="1957002" y="3824903"/>
                  <a:pt x="1851659" y="3824903"/>
                  <a:pt x="1786685" y="3759930"/>
                </a:cubicBezTo>
                <a:lnTo>
                  <a:pt x="48730" y="2021974"/>
                </a:lnTo>
                <a:cubicBezTo>
                  <a:pt x="-16243" y="1957001"/>
                  <a:pt x="-16243" y="1851658"/>
                  <a:pt x="48730" y="1786684"/>
                </a:cubicBezTo>
                <a:lnTo>
                  <a:pt x="1786685" y="48730"/>
                </a:lnTo>
                <a:cubicBezTo>
                  <a:pt x="1819171" y="16243"/>
                  <a:pt x="1861751" y="0"/>
                  <a:pt x="1904330" y="0"/>
                </a:cubicBezTo>
                <a:close/>
              </a:path>
            </a:pathLst>
          </a:custGeom>
          <a:noFill/>
        </p:spPr>
        <p:txBody>
          <a:bodyPr wrap="square" anchor="ctr">
            <a:noAutofit/>
          </a:bodyPr>
          <a:lstStyle>
            <a:lvl1pPr algn="ctr">
              <a:defRPr sz="1200"/>
            </a:lvl1pPr>
          </a:lstStyle>
          <a:p>
            <a:r>
              <a:rPr lang="en-US"/>
              <a:t>Click icon to add picture</a:t>
            </a:r>
          </a:p>
        </p:txBody>
      </p:sp>
      <p:pic>
        <p:nvPicPr>
          <p:cNvPr id="4" name="Picture 3">
            <a:extLst>
              <a:ext uri="{FF2B5EF4-FFF2-40B4-BE49-F238E27FC236}">
                <a16:creationId xmlns:a16="http://schemas.microsoft.com/office/drawing/2014/main" id="{9A5A6F5F-7801-58AF-2336-970A8BEE5AD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67705" y="523104"/>
            <a:ext cx="3209895" cy="1186636"/>
          </a:xfrm>
          <a:prstGeom prst="rect">
            <a:avLst/>
          </a:prstGeom>
        </p:spPr>
      </p:pic>
    </p:spTree>
    <p:extLst>
      <p:ext uri="{BB962C8B-B14F-4D97-AF65-F5344CB8AC3E}">
        <p14:creationId xmlns:p14="http://schemas.microsoft.com/office/powerpoint/2010/main" val="2511756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Thank You-White">
    <p:bg>
      <p:bgPr>
        <a:solidFill>
          <a:schemeClr val="accent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745B5A1-1961-2549-9AC7-6FB51905A5F2}"/>
              </a:ext>
            </a:extLst>
          </p:cNvPr>
          <p:cNvSpPr txBox="1"/>
          <p:nvPr userDrawn="1"/>
        </p:nvSpPr>
        <p:spPr>
          <a:xfrm>
            <a:off x="6768000" y="5853932"/>
            <a:ext cx="4968000" cy="340493"/>
          </a:xfrm>
          <a:prstGeom prst="rect">
            <a:avLst/>
          </a:prstGeom>
          <a:noFill/>
        </p:spPr>
        <p:txBody>
          <a:bodyPr wrap="square" lIns="90000" tIns="0" rIns="0" bIns="0" rtlCol="0" anchor="b">
            <a:noAutofit/>
          </a:bodyPr>
          <a:lstStyle/>
          <a:p>
            <a:pPr marL="0" indent="0" algn="l">
              <a:lnSpc>
                <a:spcPct val="100000"/>
              </a:lnSpc>
              <a:spcBef>
                <a:spcPts val="0"/>
              </a:spcBef>
              <a:buSzPct val="100000"/>
              <a:buFont typeface="Arial"/>
              <a:buNone/>
            </a:pPr>
            <a:r>
              <a:rPr lang="en-US" sz="1600" b="0" i="0" dirty="0" err="1">
                <a:solidFill>
                  <a:schemeClr val="bg1"/>
                </a:solidFill>
                <a:latin typeface="+mn-lt"/>
              </a:rPr>
              <a:t>RecoveryAlberta.ca</a:t>
            </a:r>
            <a:endParaRPr lang="en-US" sz="1600" b="0" i="0" dirty="0">
              <a:solidFill>
                <a:schemeClr val="bg1"/>
              </a:solidFill>
              <a:latin typeface="+mn-lt"/>
            </a:endParaRPr>
          </a:p>
        </p:txBody>
      </p:sp>
      <p:sp>
        <p:nvSpPr>
          <p:cNvPr id="3" name="Title 2">
            <a:extLst>
              <a:ext uri="{FF2B5EF4-FFF2-40B4-BE49-F238E27FC236}">
                <a16:creationId xmlns:a16="http://schemas.microsoft.com/office/drawing/2014/main" id="{C1AC37BA-DE46-63CA-FA44-71A46C4C39D0}"/>
              </a:ext>
            </a:extLst>
          </p:cNvPr>
          <p:cNvSpPr>
            <a:spLocks noGrp="1"/>
          </p:cNvSpPr>
          <p:nvPr>
            <p:ph type="title" hasCustomPrompt="1"/>
          </p:nvPr>
        </p:nvSpPr>
        <p:spPr>
          <a:xfrm>
            <a:off x="6768000" y="2766219"/>
            <a:ext cx="4968000" cy="1325563"/>
          </a:xfrm>
        </p:spPr>
        <p:txBody>
          <a:bodyPr>
            <a:normAutofit/>
          </a:bodyPr>
          <a:lstStyle>
            <a:lvl1pPr>
              <a:defRPr sz="6600"/>
            </a:lvl1pPr>
          </a:lstStyle>
          <a:p>
            <a:r>
              <a:rPr lang="en-US" dirty="0"/>
              <a:t>Thank you</a:t>
            </a:r>
          </a:p>
        </p:txBody>
      </p:sp>
      <p:sp>
        <p:nvSpPr>
          <p:cNvPr id="2" name="Rounded Rectangle 1">
            <a:extLst>
              <a:ext uri="{FF2B5EF4-FFF2-40B4-BE49-F238E27FC236}">
                <a16:creationId xmlns:a16="http://schemas.microsoft.com/office/drawing/2014/main" id="{ECB5649E-4D55-1B79-D115-6AF4A3A344A8}"/>
              </a:ext>
            </a:extLst>
          </p:cNvPr>
          <p:cNvSpPr/>
          <p:nvPr userDrawn="1"/>
        </p:nvSpPr>
        <p:spPr>
          <a:xfrm rot="2700000">
            <a:off x="-476170" y="497225"/>
            <a:ext cx="5863549" cy="5863549"/>
          </a:xfrm>
          <a:prstGeom prst="roundRect">
            <a:avLst>
              <a:gd name="adj" fmla="val 5962"/>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5" name="Rectangle 4">
            <a:extLst>
              <a:ext uri="{FF2B5EF4-FFF2-40B4-BE49-F238E27FC236}">
                <a16:creationId xmlns:a16="http://schemas.microsoft.com/office/drawing/2014/main" id="{BF7F1EF8-E5DA-F5A5-ED45-124C19C4FDAE}"/>
              </a:ext>
            </a:extLst>
          </p:cNvPr>
          <p:cNvSpPr/>
          <p:nvPr userDrawn="1"/>
        </p:nvSpPr>
        <p:spPr>
          <a:xfrm>
            <a:off x="0" y="0"/>
            <a:ext cx="2493034" cy="685800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11" name="Picture 10" descr="A black background with white text&#10;&#10;Description automatically generated">
            <a:extLst>
              <a:ext uri="{FF2B5EF4-FFF2-40B4-BE49-F238E27FC236}">
                <a16:creationId xmlns:a16="http://schemas.microsoft.com/office/drawing/2014/main" id="{519CB84E-4F43-69CB-6D91-4B84ECD2F864}"/>
              </a:ext>
            </a:extLst>
          </p:cNvPr>
          <p:cNvPicPr>
            <a:picLocks noChangeAspect="1"/>
          </p:cNvPicPr>
          <p:nvPr userDrawn="1"/>
        </p:nvPicPr>
        <p:blipFill>
          <a:blip r:embed="rId2"/>
          <a:stretch>
            <a:fillRect/>
          </a:stretch>
        </p:blipFill>
        <p:spPr>
          <a:xfrm>
            <a:off x="786105" y="2692105"/>
            <a:ext cx="3986650" cy="1473788"/>
          </a:xfrm>
          <a:prstGeom prst="rect">
            <a:avLst/>
          </a:prstGeom>
        </p:spPr>
      </p:pic>
    </p:spTree>
    <p:extLst>
      <p:ext uri="{BB962C8B-B14F-4D97-AF65-F5344CB8AC3E}">
        <p14:creationId xmlns:p14="http://schemas.microsoft.com/office/powerpoint/2010/main" val="23854923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Cover-Arrow-White">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D982B68D-37BA-F76E-B839-B9AE2DA6A47B}"/>
              </a:ext>
            </a:extLst>
          </p:cNvPr>
          <p:cNvSpPr/>
          <p:nvPr userDrawn="1"/>
        </p:nvSpPr>
        <p:spPr>
          <a:xfrm rot="2700000">
            <a:off x="-3106006" y="497224"/>
            <a:ext cx="5863549" cy="5863549"/>
          </a:xfrm>
          <a:prstGeom prst="roundRect">
            <a:avLst>
              <a:gd name="adj" fmla="val 5962"/>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2" name="Title 1"/>
          <p:cNvSpPr>
            <a:spLocks noGrp="1"/>
          </p:cNvSpPr>
          <p:nvPr>
            <p:ph type="ctrTitle" hasCustomPrompt="1"/>
          </p:nvPr>
        </p:nvSpPr>
        <p:spPr>
          <a:xfrm>
            <a:off x="4327524" y="3006546"/>
            <a:ext cx="7421564" cy="2571293"/>
          </a:xfrm>
        </p:spPr>
        <p:txBody>
          <a:bodyPr anchor="t" anchorCtr="0">
            <a:normAutofit/>
          </a:bodyPr>
          <a:lstStyle>
            <a:lvl1pPr algn="l">
              <a:lnSpc>
                <a:spcPct val="85000"/>
              </a:lnSpc>
              <a:defRPr sz="6000">
                <a:solidFill>
                  <a:schemeClr val="tx2"/>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dirty="0"/>
              <a:t>[Presentation subtitle]</a:t>
            </a:r>
          </a:p>
        </p:txBody>
      </p:sp>
      <p:sp>
        <p:nvSpPr>
          <p:cNvPr id="22" name="Picture Placeholder 21">
            <a:extLst>
              <a:ext uri="{FF2B5EF4-FFF2-40B4-BE49-F238E27FC236}">
                <a16:creationId xmlns:a16="http://schemas.microsoft.com/office/drawing/2014/main" id="{ECBD6DCB-34B3-61A6-AD78-7827148FEB05}"/>
              </a:ext>
            </a:extLst>
          </p:cNvPr>
          <p:cNvSpPr>
            <a:spLocks noGrp="1"/>
          </p:cNvSpPr>
          <p:nvPr>
            <p:ph type="pic" sz="quarter" idx="10"/>
          </p:nvPr>
        </p:nvSpPr>
        <p:spPr>
          <a:xfrm>
            <a:off x="-348445" y="1524669"/>
            <a:ext cx="3808659" cy="3808659"/>
          </a:xfrm>
          <a:custGeom>
            <a:avLst/>
            <a:gdLst>
              <a:gd name="connsiteX0" fmla="*/ 1904330 w 3808659"/>
              <a:gd name="connsiteY0" fmla="*/ 0 h 3808659"/>
              <a:gd name="connsiteX1" fmla="*/ 2021975 w 3808659"/>
              <a:gd name="connsiteY1" fmla="*/ 48730 h 3808659"/>
              <a:gd name="connsiteX2" fmla="*/ 3759930 w 3808659"/>
              <a:gd name="connsiteY2" fmla="*/ 1786685 h 3808659"/>
              <a:gd name="connsiteX3" fmla="*/ 3759930 w 3808659"/>
              <a:gd name="connsiteY3" fmla="*/ 2021975 h 3808659"/>
              <a:gd name="connsiteX4" fmla="*/ 2021975 w 3808659"/>
              <a:gd name="connsiteY4" fmla="*/ 3759930 h 3808659"/>
              <a:gd name="connsiteX5" fmla="*/ 1786685 w 3808659"/>
              <a:gd name="connsiteY5" fmla="*/ 3759930 h 3808659"/>
              <a:gd name="connsiteX6" fmla="*/ 48730 w 3808659"/>
              <a:gd name="connsiteY6" fmla="*/ 2021974 h 3808659"/>
              <a:gd name="connsiteX7" fmla="*/ 48730 w 3808659"/>
              <a:gd name="connsiteY7" fmla="*/ 1786684 h 3808659"/>
              <a:gd name="connsiteX8" fmla="*/ 1786685 w 3808659"/>
              <a:gd name="connsiteY8" fmla="*/ 48730 h 3808659"/>
              <a:gd name="connsiteX9" fmla="*/ 1904330 w 3808659"/>
              <a:gd name="connsiteY9" fmla="*/ 0 h 380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8659" h="3808659">
                <a:moveTo>
                  <a:pt x="1904330" y="0"/>
                </a:moveTo>
                <a:cubicBezTo>
                  <a:pt x="1946909" y="0"/>
                  <a:pt x="1989488" y="16243"/>
                  <a:pt x="2021975" y="48730"/>
                </a:cubicBezTo>
                <a:lnTo>
                  <a:pt x="3759930" y="1786685"/>
                </a:lnTo>
                <a:cubicBezTo>
                  <a:pt x="3824903" y="1851658"/>
                  <a:pt x="3824903" y="1957002"/>
                  <a:pt x="3759930" y="2021975"/>
                </a:cubicBezTo>
                <a:lnTo>
                  <a:pt x="2021975" y="3759930"/>
                </a:lnTo>
                <a:cubicBezTo>
                  <a:pt x="1957002" y="3824903"/>
                  <a:pt x="1851659" y="3824903"/>
                  <a:pt x="1786685" y="3759930"/>
                </a:cubicBezTo>
                <a:lnTo>
                  <a:pt x="48730" y="2021974"/>
                </a:lnTo>
                <a:cubicBezTo>
                  <a:pt x="-16243" y="1957001"/>
                  <a:pt x="-16243" y="1851658"/>
                  <a:pt x="48730" y="1786684"/>
                </a:cubicBezTo>
                <a:lnTo>
                  <a:pt x="1786685" y="48730"/>
                </a:lnTo>
                <a:cubicBezTo>
                  <a:pt x="1819171" y="16243"/>
                  <a:pt x="1861751" y="0"/>
                  <a:pt x="1904330" y="0"/>
                </a:cubicBezTo>
                <a:close/>
              </a:path>
            </a:pathLst>
          </a:custGeom>
          <a:noFill/>
        </p:spPr>
        <p:txBody>
          <a:bodyPr wrap="square" anchor="ctr">
            <a:noAutofit/>
          </a:bodyPr>
          <a:lstStyle>
            <a:lvl1pPr algn="ctr">
              <a:defRPr sz="1200"/>
            </a:lvl1pPr>
          </a:lstStyle>
          <a:p>
            <a:r>
              <a:rPr lang="en-US"/>
              <a:t>Click icon to add picture</a:t>
            </a:r>
          </a:p>
        </p:txBody>
      </p:sp>
      <p:sp>
        <p:nvSpPr>
          <p:cNvPr id="24" name="Picture Placeholder 23">
            <a:extLst>
              <a:ext uri="{FF2B5EF4-FFF2-40B4-BE49-F238E27FC236}">
                <a16:creationId xmlns:a16="http://schemas.microsoft.com/office/drawing/2014/main" id="{C8B14A10-B83E-45C4-2A03-847FD963C998}"/>
              </a:ext>
            </a:extLst>
          </p:cNvPr>
          <p:cNvSpPr>
            <a:spLocks noGrp="1" noChangeAspect="1"/>
          </p:cNvSpPr>
          <p:nvPr>
            <p:ph type="pic" sz="quarter" idx="11"/>
          </p:nvPr>
        </p:nvSpPr>
        <p:spPr>
          <a:xfrm>
            <a:off x="-1650230" y="-216001"/>
            <a:ext cx="2951999" cy="2951999"/>
          </a:xfrm>
          <a:custGeom>
            <a:avLst/>
            <a:gdLst>
              <a:gd name="connsiteX0" fmla="*/ 1904330 w 3808659"/>
              <a:gd name="connsiteY0" fmla="*/ 0 h 3808659"/>
              <a:gd name="connsiteX1" fmla="*/ 2021975 w 3808659"/>
              <a:gd name="connsiteY1" fmla="*/ 48730 h 3808659"/>
              <a:gd name="connsiteX2" fmla="*/ 3759930 w 3808659"/>
              <a:gd name="connsiteY2" fmla="*/ 1786685 h 3808659"/>
              <a:gd name="connsiteX3" fmla="*/ 3759930 w 3808659"/>
              <a:gd name="connsiteY3" fmla="*/ 2021975 h 3808659"/>
              <a:gd name="connsiteX4" fmla="*/ 2021975 w 3808659"/>
              <a:gd name="connsiteY4" fmla="*/ 3759930 h 3808659"/>
              <a:gd name="connsiteX5" fmla="*/ 1786685 w 3808659"/>
              <a:gd name="connsiteY5" fmla="*/ 3759930 h 3808659"/>
              <a:gd name="connsiteX6" fmla="*/ 48730 w 3808659"/>
              <a:gd name="connsiteY6" fmla="*/ 2021974 h 3808659"/>
              <a:gd name="connsiteX7" fmla="*/ 48730 w 3808659"/>
              <a:gd name="connsiteY7" fmla="*/ 1786684 h 3808659"/>
              <a:gd name="connsiteX8" fmla="*/ 1786685 w 3808659"/>
              <a:gd name="connsiteY8" fmla="*/ 48730 h 3808659"/>
              <a:gd name="connsiteX9" fmla="*/ 1904330 w 3808659"/>
              <a:gd name="connsiteY9" fmla="*/ 0 h 380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8659" h="3808659">
                <a:moveTo>
                  <a:pt x="1904330" y="0"/>
                </a:moveTo>
                <a:cubicBezTo>
                  <a:pt x="1946909" y="0"/>
                  <a:pt x="1989488" y="16243"/>
                  <a:pt x="2021975" y="48730"/>
                </a:cubicBezTo>
                <a:lnTo>
                  <a:pt x="3759930" y="1786685"/>
                </a:lnTo>
                <a:cubicBezTo>
                  <a:pt x="3824903" y="1851658"/>
                  <a:pt x="3824903" y="1957002"/>
                  <a:pt x="3759930" y="2021975"/>
                </a:cubicBezTo>
                <a:lnTo>
                  <a:pt x="2021975" y="3759930"/>
                </a:lnTo>
                <a:cubicBezTo>
                  <a:pt x="1957002" y="3824903"/>
                  <a:pt x="1851659" y="3824903"/>
                  <a:pt x="1786685" y="3759930"/>
                </a:cubicBezTo>
                <a:lnTo>
                  <a:pt x="48730" y="2021974"/>
                </a:lnTo>
                <a:cubicBezTo>
                  <a:pt x="-16243" y="1957001"/>
                  <a:pt x="-16243" y="1851658"/>
                  <a:pt x="48730" y="1786684"/>
                </a:cubicBezTo>
                <a:lnTo>
                  <a:pt x="1786685" y="48730"/>
                </a:lnTo>
                <a:cubicBezTo>
                  <a:pt x="1819171" y="16243"/>
                  <a:pt x="1861751" y="0"/>
                  <a:pt x="1904330" y="0"/>
                </a:cubicBezTo>
                <a:close/>
              </a:path>
            </a:pathLst>
          </a:custGeom>
          <a:noFill/>
        </p:spPr>
        <p:txBody>
          <a:bodyPr wrap="square" anchor="ctr">
            <a:noAutofit/>
          </a:bodyPr>
          <a:lstStyle>
            <a:lvl1pPr algn="ctr">
              <a:defRPr sz="1200"/>
            </a:lvl1pPr>
          </a:lstStyle>
          <a:p>
            <a:r>
              <a:rPr lang="en-US"/>
              <a:t>Click icon to add picture</a:t>
            </a:r>
          </a:p>
        </p:txBody>
      </p:sp>
      <p:sp>
        <p:nvSpPr>
          <p:cNvPr id="25" name="Picture Placeholder 24">
            <a:extLst>
              <a:ext uri="{FF2B5EF4-FFF2-40B4-BE49-F238E27FC236}">
                <a16:creationId xmlns:a16="http://schemas.microsoft.com/office/drawing/2014/main" id="{C9219D57-B4E7-2389-F46E-3A1869E27341}"/>
              </a:ext>
            </a:extLst>
          </p:cNvPr>
          <p:cNvSpPr>
            <a:spLocks noGrp="1" noChangeAspect="1"/>
          </p:cNvSpPr>
          <p:nvPr>
            <p:ph type="pic" sz="quarter" idx="12"/>
          </p:nvPr>
        </p:nvSpPr>
        <p:spPr>
          <a:xfrm>
            <a:off x="-1650230" y="4103999"/>
            <a:ext cx="2951999" cy="2951999"/>
          </a:xfrm>
          <a:custGeom>
            <a:avLst/>
            <a:gdLst>
              <a:gd name="connsiteX0" fmla="*/ 1904330 w 3808659"/>
              <a:gd name="connsiteY0" fmla="*/ 0 h 3808659"/>
              <a:gd name="connsiteX1" fmla="*/ 2021975 w 3808659"/>
              <a:gd name="connsiteY1" fmla="*/ 48730 h 3808659"/>
              <a:gd name="connsiteX2" fmla="*/ 3759930 w 3808659"/>
              <a:gd name="connsiteY2" fmla="*/ 1786685 h 3808659"/>
              <a:gd name="connsiteX3" fmla="*/ 3759930 w 3808659"/>
              <a:gd name="connsiteY3" fmla="*/ 2021975 h 3808659"/>
              <a:gd name="connsiteX4" fmla="*/ 2021975 w 3808659"/>
              <a:gd name="connsiteY4" fmla="*/ 3759930 h 3808659"/>
              <a:gd name="connsiteX5" fmla="*/ 1786685 w 3808659"/>
              <a:gd name="connsiteY5" fmla="*/ 3759930 h 3808659"/>
              <a:gd name="connsiteX6" fmla="*/ 48730 w 3808659"/>
              <a:gd name="connsiteY6" fmla="*/ 2021974 h 3808659"/>
              <a:gd name="connsiteX7" fmla="*/ 48730 w 3808659"/>
              <a:gd name="connsiteY7" fmla="*/ 1786684 h 3808659"/>
              <a:gd name="connsiteX8" fmla="*/ 1786685 w 3808659"/>
              <a:gd name="connsiteY8" fmla="*/ 48730 h 3808659"/>
              <a:gd name="connsiteX9" fmla="*/ 1904330 w 3808659"/>
              <a:gd name="connsiteY9" fmla="*/ 0 h 380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8659" h="3808659">
                <a:moveTo>
                  <a:pt x="1904330" y="0"/>
                </a:moveTo>
                <a:cubicBezTo>
                  <a:pt x="1946909" y="0"/>
                  <a:pt x="1989488" y="16243"/>
                  <a:pt x="2021975" y="48730"/>
                </a:cubicBezTo>
                <a:lnTo>
                  <a:pt x="3759930" y="1786685"/>
                </a:lnTo>
                <a:cubicBezTo>
                  <a:pt x="3824903" y="1851658"/>
                  <a:pt x="3824903" y="1957002"/>
                  <a:pt x="3759930" y="2021975"/>
                </a:cubicBezTo>
                <a:lnTo>
                  <a:pt x="2021975" y="3759930"/>
                </a:lnTo>
                <a:cubicBezTo>
                  <a:pt x="1957002" y="3824903"/>
                  <a:pt x="1851659" y="3824903"/>
                  <a:pt x="1786685" y="3759930"/>
                </a:cubicBezTo>
                <a:lnTo>
                  <a:pt x="48730" y="2021974"/>
                </a:lnTo>
                <a:cubicBezTo>
                  <a:pt x="-16243" y="1957001"/>
                  <a:pt x="-16243" y="1851658"/>
                  <a:pt x="48730" y="1786684"/>
                </a:cubicBezTo>
                <a:lnTo>
                  <a:pt x="1786685" y="48730"/>
                </a:lnTo>
                <a:cubicBezTo>
                  <a:pt x="1819171" y="16243"/>
                  <a:pt x="1861751" y="0"/>
                  <a:pt x="1904330" y="0"/>
                </a:cubicBezTo>
                <a:close/>
              </a:path>
            </a:pathLst>
          </a:custGeom>
          <a:noFill/>
        </p:spPr>
        <p:txBody>
          <a:bodyPr wrap="square" anchor="ctr">
            <a:noAutofit/>
          </a:bodyPr>
          <a:lstStyle>
            <a:lvl1pPr algn="ctr">
              <a:defRPr sz="1200"/>
            </a:lvl1pPr>
          </a:lstStyle>
          <a:p>
            <a:r>
              <a:rPr lang="en-US"/>
              <a:t>Click icon to add picture</a:t>
            </a:r>
          </a:p>
        </p:txBody>
      </p:sp>
      <p:pic>
        <p:nvPicPr>
          <p:cNvPr id="6" name="Picture 5">
            <a:extLst>
              <a:ext uri="{FF2B5EF4-FFF2-40B4-BE49-F238E27FC236}">
                <a16:creationId xmlns:a16="http://schemas.microsoft.com/office/drawing/2014/main" id="{AB35AED6-6AC7-4CCC-CC4E-BBB4FC434A8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67705" y="523104"/>
            <a:ext cx="3209895" cy="1186636"/>
          </a:xfrm>
          <a:prstGeom prst="rect">
            <a:avLst/>
          </a:prstGeom>
        </p:spPr>
      </p:pic>
    </p:spTree>
    <p:extLst>
      <p:ext uri="{BB962C8B-B14F-4D97-AF65-F5344CB8AC3E}">
        <p14:creationId xmlns:p14="http://schemas.microsoft.com/office/powerpoint/2010/main" val="411172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Cover-Arrow-Blue">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D982B68D-37BA-F76E-B839-B9AE2DA6A47B}"/>
              </a:ext>
            </a:extLst>
          </p:cNvPr>
          <p:cNvSpPr/>
          <p:nvPr userDrawn="1"/>
        </p:nvSpPr>
        <p:spPr>
          <a:xfrm rot="2700000">
            <a:off x="-3106006" y="497224"/>
            <a:ext cx="5863549" cy="5863549"/>
          </a:xfrm>
          <a:prstGeom prst="roundRect">
            <a:avLst>
              <a:gd name="adj" fmla="val 5962"/>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2" name="Title 1"/>
          <p:cNvSpPr>
            <a:spLocks noGrp="1"/>
          </p:cNvSpPr>
          <p:nvPr>
            <p:ph type="ctrTitle" hasCustomPrompt="1"/>
          </p:nvPr>
        </p:nvSpPr>
        <p:spPr>
          <a:xfrm>
            <a:off x="4327524" y="3006546"/>
            <a:ext cx="7421564" cy="2571293"/>
          </a:xfrm>
        </p:spPr>
        <p:txBody>
          <a:bodyPr anchor="t" anchorCtr="0">
            <a:normAutofit/>
          </a:bodyPr>
          <a:lstStyle>
            <a:lvl1pPr algn="l">
              <a:lnSpc>
                <a:spcPct val="85000"/>
              </a:lnSpc>
              <a:defRPr sz="60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accent3"/>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dirty="0"/>
              <a:t>[Presentation subtitle]</a:t>
            </a:r>
          </a:p>
        </p:txBody>
      </p:sp>
      <p:sp>
        <p:nvSpPr>
          <p:cNvPr id="22" name="Picture Placeholder 21">
            <a:extLst>
              <a:ext uri="{FF2B5EF4-FFF2-40B4-BE49-F238E27FC236}">
                <a16:creationId xmlns:a16="http://schemas.microsoft.com/office/drawing/2014/main" id="{ECBD6DCB-34B3-61A6-AD78-7827148FEB05}"/>
              </a:ext>
            </a:extLst>
          </p:cNvPr>
          <p:cNvSpPr>
            <a:spLocks noGrp="1"/>
          </p:cNvSpPr>
          <p:nvPr>
            <p:ph type="pic" sz="quarter" idx="10"/>
          </p:nvPr>
        </p:nvSpPr>
        <p:spPr>
          <a:xfrm>
            <a:off x="-348445" y="1524669"/>
            <a:ext cx="3808659" cy="3808659"/>
          </a:xfrm>
          <a:custGeom>
            <a:avLst/>
            <a:gdLst>
              <a:gd name="connsiteX0" fmla="*/ 1904330 w 3808659"/>
              <a:gd name="connsiteY0" fmla="*/ 0 h 3808659"/>
              <a:gd name="connsiteX1" fmla="*/ 2021975 w 3808659"/>
              <a:gd name="connsiteY1" fmla="*/ 48730 h 3808659"/>
              <a:gd name="connsiteX2" fmla="*/ 3759930 w 3808659"/>
              <a:gd name="connsiteY2" fmla="*/ 1786685 h 3808659"/>
              <a:gd name="connsiteX3" fmla="*/ 3759930 w 3808659"/>
              <a:gd name="connsiteY3" fmla="*/ 2021975 h 3808659"/>
              <a:gd name="connsiteX4" fmla="*/ 2021975 w 3808659"/>
              <a:gd name="connsiteY4" fmla="*/ 3759930 h 3808659"/>
              <a:gd name="connsiteX5" fmla="*/ 1786685 w 3808659"/>
              <a:gd name="connsiteY5" fmla="*/ 3759930 h 3808659"/>
              <a:gd name="connsiteX6" fmla="*/ 48730 w 3808659"/>
              <a:gd name="connsiteY6" fmla="*/ 2021974 h 3808659"/>
              <a:gd name="connsiteX7" fmla="*/ 48730 w 3808659"/>
              <a:gd name="connsiteY7" fmla="*/ 1786684 h 3808659"/>
              <a:gd name="connsiteX8" fmla="*/ 1786685 w 3808659"/>
              <a:gd name="connsiteY8" fmla="*/ 48730 h 3808659"/>
              <a:gd name="connsiteX9" fmla="*/ 1904330 w 3808659"/>
              <a:gd name="connsiteY9" fmla="*/ 0 h 380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8659" h="3808659">
                <a:moveTo>
                  <a:pt x="1904330" y="0"/>
                </a:moveTo>
                <a:cubicBezTo>
                  <a:pt x="1946909" y="0"/>
                  <a:pt x="1989488" y="16243"/>
                  <a:pt x="2021975" y="48730"/>
                </a:cubicBezTo>
                <a:lnTo>
                  <a:pt x="3759930" y="1786685"/>
                </a:lnTo>
                <a:cubicBezTo>
                  <a:pt x="3824903" y="1851658"/>
                  <a:pt x="3824903" y="1957002"/>
                  <a:pt x="3759930" y="2021975"/>
                </a:cubicBezTo>
                <a:lnTo>
                  <a:pt x="2021975" y="3759930"/>
                </a:lnTo>
                <a:cubicBezTo>
                  <a:pt x="1957002" y="3824903"/>
                  <a:pt x="1851659" y="3824903"/>
                  <a:pt x="1786685" y="3759930"/>
                </a:cubicBezTo>
                <a:lnTo>
                  <a:pt x="48730" y="2021974"/>
                </a:lnTo>
                <a:cubicBezTo>
                  <a:pt x="-16243" y="1957001"/>
                  <a:pt x="-16243" y="1851658"/>
                  <a:pt x="48730" y="1786684"/>
                </a:cubicBezTo>
                <a:lnTo>
                  <a:pt x="1786685" y="48730"/>
                </a:lnTo>
                <a:cubicBezTo>
                  <a:pt x="1819171" y="16243"/>
                  <a:pt x="1861751" y="0"/>
                  <a:pt x="1904330" y="0"/>
                </a:cubicBezTo>
                <a:close/>
              </a:path>
            </a:pathLst>
          </a:custGeom>
          <a:noFill/>
        </p:spPr>
        <p:txBody>
          <a:bodyPr wrap="square" anchor="ctr">
            <a:noAutofit/>
          </a:bodyPr>
          <a:lstStyle>
            <a:lvl1pPr algn="ctr">
              <a:defRPr sz="1200"/>
            </a:lvl1pPr>
          </a:lstStyle>
          <a:p>
            <a:r>
              <a:rPr lang="en-US"/>
              <a:t>Click icon to add picture</a:t>
            </a:r>
          </a:p>
        </p:txBody>
      </p:sp>
      <p:sp>
        <p:nvSpPr>
          <p:cNvPr id="24" name="Picture Placeholder 23">
            <a:extLst>
              <a:ext uri="{FF2B5EF4-FFF2-40B4-BE49-F238E27FC236}">
                <a16:creationId xmlns:a16="http://schemas.microsoft.com/office/drawing/2014/main" id="{C8B14A10-B83E-45C4-2A03-847FD963C998}"/>
              </a:ext>
            </a:extLst>
          </p:cNvPr>
          <p:cNvSpPr>
            <a:spLocks noGrp="1" noChangeAspect="1"/>
          </p:cNvSpPr>
          <p:nvPr>
            <p:ph type="pic" sz="quarter" idx="11"/>
          </p:nvPr>
        </p:nvSpPr>
        <p:spPr>
          <a:xfrm>
            <a:off x="-1650230" y="-216001"/>
            <a:ext cx="2951999" cy="2951999"/>
          </a:xfrm>
          <a:custGeom>
            <a:avLst/>
            <a:gdLst>
              <a:gd name="connsiteX0" fmla="*/ 1904330 w 3808659"/>
              <a:gd name="connsiteY0" fmla="*/ 0 h 3808659"/>
              <a:gd name="connsiteX1" fmla="*/ 2021975 w 3808659"/>
              <a:gd name="connsiteY1" fmla="*/ 48730 h 3808659"/>
              <a:gd name="connsiteX2" fmla="*/ 3759930 w 3808659"/>
              <a:gd name="connsiteY2" fmla="*/ 1786685 h 3808659"/>
              <a:gd name="connsiteX3" fmla="*/ 3759930 w 3808659"/>
              <a:gd name="connsiteY3" fmla="*/ 2021975 h 3808659"/>
              <a:gd name="connsiteX4" fmla="*/ 2021975 w 3808659"/>
              <a:gd name="connsiteY4" fmla="*/ 3759930 h 3808659"/>
              <a:gd name="connsiteX5" fmla="*/ 1786685 w 3808659"/>
              <a:gd name="connsiteY5" fmla="*/ 3759930 h 3808659"/>
              <a:gd name="connsiteX6" fmla="*/ 48730 w 3808659"/>
              <a:gd name="connsiteY6" fmla="*/ 2021974 h 3808659"/>
              <a:gd name="connsiteX7" fmla="*/ 48730 w 3808659"/>
              <a:gd name="connsiteY7" fmla="*/ 1786684 h 3808659"/>
              <a:gd name="connsiteX8" fmla="*/ 1786685 w 3808659"/>
              <a:gd name="connsiteY8" fmla="*/ 48730 h 3808659"/>
              <a:gd name="connsiteX9" fmla="*/ 1904330 w 3808659"/>
              <a:gd name="connsiteY9" fmla="*/ 0 h 380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8659" h="3808659">
                <a:moveTo>
                  <a:pt x="1904330" y="0"/>
                </a:moveTo>
                <a:cubicBezTo>
                  <a:pt x="1946909" y="0"/>
                  <a:pt x="1989488" y="16243"/>
                  <a:pt x="2021975" y="48730"/>
                </a:cubicBezTo>
                <a:lnTo>
                  <a:pt x="3759930" y="1786685"/>
                </a:lnTo>
                <a:cubicBezTo>
                  <a:pt x="3824903" y="1851658"/>
                  <a:pt x="3824903" y="1957002"/>
                  <a:pt x="3759930" y="2021975"/>
                </a:cubicBezTo>
                <a:lnTo>
                  <a:pt x="2021975" y="3759930"/>
                </a:lnTo>
                <a:cubicBezTo>
                  <a:pt x="1957002" y="3824903"/>
                  <a:pt x="1851659" y="3824903"/>
                  <a:pt x="1786685" y="3759930"/>
                </a:cubicBezTo>
                <a:lnTo>
                  <a:pt x="48730" y="2021974"/>
                </a:lnTo>
                <a:cubicBezTo>
                  <a:pt x="-16243" y="1957001"/>
                  <a:pt x="-16243" y="1851658"/>
                  <a:pt x="48730" y="1786684"/>
                </a:cubicBezTo>
                <a:lnTo>
                  <a:pt x="1786685" y="48730"/>
                </a:lnTo>
                <a:cubicBezTo>
                  <a:pt x="1819171" y="16243"/>
                  <a:pt x="1861751" y="0"/>
                  <a:pt x="1904330" y="0"/>
                </a:cubicBezTo>
                <a:close/>
              </a:path>
            </a:pathLst>
          </a:custGeom>
          <a:noFill/>
        </p:spPr>
        <p:txBody>
          <a:bodyPr wrap="square" anchor="ctr">
            <a:noAutofit/>
          </a:bodyPr>
          <a:lstStyle>
            <a:lvl1pPr algn="ctr">
              <a:defRPr sz="1200"/>
            </a:lvl1pPr>
          </a:lstStyle>
          <a:p>
            <a:r>
              <a:rPr lang="en-US"/>
              <a:t>Click icon to add picture</a:t>
            </a:r>
          </a:p>
        </p:txBody>
      </p:sp>
      <p:sp>
        <p:nvSpPr>
          <p:cNvPr id="25" name="Picture Placeholder 24">
            <a:extLst>
              <a:ext uri="{FF2B5EF4-FFF2-40B4-BE49-F238E27FC236}">
                <a16:creationId xmlns:a16="http://schemas.microsoft.com/office/drawing/2014/main" id="{C9219D57-B4E7-2389-F46E-3A1869E27341}"/>
              </a:ext>
            </a:extLst>
          </p:cNvPr>
          <p:cNvSpPr>
            <a:spLocks noGrp="1" noChangeAspect="1"/>
          </p:cNvSpPr>
          <p:nvPr>
            <p:ph type="pic" sz="quarter" idx="12"/>
          </p:nvPr>
        </p:nvSpPr>
        <p:spPr>
          <a:xfrm>
            <a:off x="-1650230" y="4103999"/>
            <a:ext cx="2951999" cy="2951999"/>
          </a:xfrm>
          <a:custGeom>
            <a:avLst/>
            <a:gdLst>
              <a:gd name="connsiteX0" fmla="*/ 1904330 w 3808659"/>
              <a:gd name="connsiteY0" fmla="*/ 0 h 3808659"/>
              <a:gd name="connsiteX1" fmla="*/ 2021975 w 3808659"/>
              <a:gd name="connsiteY1" fmla="*/ 48730 h 3808659"/>
              <a:gd name="connsiteX2" fmla="*/ 3759930 w 3808659"/>
              <a:gd name="connsiteY2" fmla="*/ 1786685 h 3808659"/>
              <a:gd name="connsiteX3" fmla="*/ 3759930 w 3808659"/>
              <a:gd name="connsiteY3" fmla="*/ 2021975 h 3808659"/>
              <a:gd name="connsiteX4" fmla="*/ 2021975 w 3808659"/>
              <a:gd name="connsiteY4" fmla="*/ 3759930 h 3808659"/>
              <a:gd name="connsiteX5" fmla="*/ 1786685 w 3808659"/>
              <a:gd name="connsiteY5" fmla="*/ 3759930 h 3808659"/>
              <a:gd name="connsiteX6" fmla="*/ 48730 w 3808659"/>
              <a:gd name="connsiteY6" fmla="*/ 2021974 h 3808659"/>
              <a:gd name="connsiteX7" fmla="*/ 48730 w 3808659"/>
              <a:gd name="connsiteY7" fmla="*/ 1786684 h 3808659"/>
              <a:gd name="connsiteX8" fmla="*/ 1786685 w 3808659"/>
              <a:gd name="connsiteY8" fmla="*/ 48730 h 3808659"/>
              <a:gd name="connsiteX9" fmla="*/ 1904330 w 3808659"/>
              <a:gd name="connsiteY9" fmla="*/ 0 h 380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8659" h="3808659">
                <a:moveTo>
                  <a:pt x="1904330" y="0"/>
                </a:moveTo>
                <a:cubicBezTo>
                  <a:pt x="1946909" y="0"/>
                  <a:pt x="1989488" y="16243"/>
                  <a:pt x="2021975" y="48730"/>
                </a:cubicBezTo>
                <a:lnTo>
                  <a:pt x="3759930" y="1786685"/>
                </a:lnTo>
                <a:cubicBezTo>
                  <a:pt x="3824903" y="1851658"/>
                  <a:pt x="3824903" y="1957002"/>
                  <a:pt x="3759930" y="2021975"/>
                </a:cubicBezTo>
                <a:lnTo>
                  <a:pt x="2021975" y="3759930"/>
                </a:lnTo>
                <a:cubicBezTo>
                  <a:pt x="1957002" y="3824903"/>
                  <a:pt x="1851659" y="3824903"/>
                  <a:pt x="1786685" y="3759930"/>
                </a:cubicBezTo>
                <a:lnTo>
                  <a:pt x="48730" y="2021974"/>
                </a:lnTo>
                <a:cubicBezTo>
                  <a:pt x="-16243" y="1957001"/>
                  <a:pt x="-16243" y="1851658"/>
                  <a:pt x="48730" y="1786684"/>
                </a:cubicBezTo>
                <a:lnTo>
                  <a:pt x="1786685" y="48730"/>
                </a:lnTo>
                <a:cubicBezTo>
                  <a:pt x="1819171" y="16243"/>
                  <a:pt x="1861751" y="0"/>
                  <a:pt x="1904330" y="0"/>
                </a:cubicBezTo>
                <a:close/>
              </a:path>
            </a:pathLst>
          </a:custGeom>
          <a:noFill/>
        </p:spPr>
        <p:txBody>
          <a:bodyPr wrap="square" anchor="ctr">
            <a:noAutofit/>
          </a:bodyPr>
          <a:lstStyle>
            <a:lvl1pPr algn="ctr">
              <a:defRPr sz="1200"/>
            </a:lvl1pPr>
          </a:lstStyle>
          <a:p>
            <a:r>
              <a:rPr lang="en-US"/>
              <a:t>Click icon to add picture</a:t>
            </a:r>
          </a:p>
        </p:txBody>
      </p:sp>
      <p:pic>
        <p:nvPicPr>
          <p:cNvPr id="4" name="Picture 3">
            <a:extLst>
              <a:ext uri="{FF2B5EF4-FFF2-40B4-BE49-F238E27FC236}">
                <a16:creationId xmlns:a16="http://schemas.microsoft.com/office/drawing/2014/main" id="{9A5A6F5F-7801-58AF-2336-970A8BEE5AD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67705" y="523104"/>
            <a:ext cx="3209895" cy="1186636"/>
          </a:xfrm>
          <a:prstGeom prst="rect">
            <a:avLst/>
          </a:prstGeom>
        </p:spPr>
      </p:pic>
    </p:spTree>
    <p:extLst>
      <p:ext uri="{BB962C8B-B14F-4D97-AF65-F5344CB8AC3E}">
        <p14:creationId xmlns:p14="http://schemas.microsoft.com/office/powerpoint/2010/main" val="343361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_Title &amp; content ">
    <p:bg>
      <p:bgPr>
        <a:solidFill>
          <a:schemeClr val="tx2"/>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680"/>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74328"/>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B33F6BD-A4D2-41E7-815F-98DF1E8E7473}" type="datetime4">
              <a:rPr lang="en-CA" smtClean="0"/>
              <a:t>January 24, 2025</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4624344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Cover-Arrow-Grey">
    <p:bg>
      <p:bgRef idx="1001">
        <a:schemeClr val="bg1"/>
      </p:bgRef>
    </p:bg>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D982B68D-37BA-F76E-B839-B9AE2DA6A47B}"/>
              </a:ext>
            </a:extLst>
          </p:cNvPr>
          <p:cNvSpPr/>
          <p:nvPr userDrawn="1"/>
        </p:nvSpPr>
        <p:spPr>
          <a:xfrm rot="2700000">
            <a:off x="-3106006" y="497225"/>
            <a:ext cx="5863549" cy="5863549"/>
          </a:xfrm>
          <a:prstGeom prst="roundRect">
            <a:avLst>
              <a:gd name="adj" fmla="val 5962"/>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2" name="Title 1"/>
          <p:cNvSpPr>
            <a:spLocks noGrp="1"/>
          </p:cNvSpPr>
          <p:nvPr>
            <p:ph type="ctrTitle" hasCustomPrompt="1"/>
          </p:nvPr>
        </p:nvSpPr>
        <p:spPr>
          <a:xfrm>
            <a:off x="4327524" y="3006546"/>
            <a:ext cx="7421564" cy="2571293"/>
          </a:xfrm>
        </p:spPr>
        <p:txBody>
          <a:bodyPr anchor="t" anchorCtr="0">
            <a:normAutofit/>
          </a:bodyPr>
          <a:lstStyle>
            <a:lvl1pPr algn="l">
              <a:lnSpc>
                <a:spcPct val="85000"/>
              </a:lnSpc>
              <a:defRPr sz="6000">
                <a:solidFill>
                  <a:schemeClr val="accent4"/>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4327524" y="5577840"/>
            <a:ext cx="7421563" cy="594360"/>
          </a:xfrm>
        </p:spPr>
        <p:txBody>
          <a:bodyPr anchor="b"/>
          <a:lstStyle>
            <a:lvl1pPr marL="0" indent="0" algn="l">
              <a:lnSpc>
                <a:spcPct val="100000"/>
              </a:lnSpc>
              <a:spcBef>
                <a:spcPts val="0"/>
              </a:spcBef>
              <a:spcAft>
                <a:spcPts val="0"/>
              </a:spcAft>
              <a:buNone/>
              <a:defRPr sz="18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dirty="0"/>
              <a:t>[Presentation subtitle]</a:t>
            </a:r>
          </a:p>
        </p:txBody>
      </p:sp>
      <p:sp>
        <p:nvSpPr>
          <p:cNvPr id="22" name="Picture Placeholder 21">
            <a:extLst>
              <a:ext uri="{FF2B5EF4-FFF2-40B4-BE49-F238E27FC236}">
                <a16:creationId xmlns:a16="http://schemas.microsoft.com/office/drawing/2014/main" id="{ECBD6DCB-34B3-61A6-AD78-7827148FEB05}"/>
              </a:ext>
            </a:extLst>
          </p:cNvPr>
          <p:cNvSpPr>
            <a:spLocks noGrp="1"/>
          </p:cNvSpPr>
          <p:nvPr>
            <p:ph type="pic" sz="quarter" idx="10"/>
          </p:nvPr>
        </p:nvSpPr>
        <p:spPr>
          <a:xfrm>
            <a:off x="-348445" y="1524669"/>
            <a:ext cx="3808659" cy="3808659"/>
          </a:xfrm>
          <a:custGeom>
            <a:avLst/>
            <a:gdLst>
              <a:gd name="connsiteX0" fmla="*/ 1904330 w 3808659"/>
              <a:gd name="connsiteY0" fmla="*/ 0 h 3808659"/>
              <a:gd name="connsiteX1" fmla="*/ 2021975 w 3808659"/>
              <a:gd name="connsiteY1" fmla="*/ 48730 h 3808659"/>
              <a:gd name="connsiteX2" fmla="*/ 3759930 w 3808659"/>
              <a:gd name="connsiteY2" fmla="*/ 1786685 h 3808659"/>
              <a:gd name="connsiteX3" fmla="*/ 3759930 w 3808659"/>
              <a:gd name="connsiteY3" fmla="*/ 2021975 h 3808659"/>
              <a:gd name="connsiteX4" fmla="*/ 2021975 w 3808659"/>
              <a:gd name="connsiteY4" fmla="*/ 3759930 h 3808659"/>
              <a:gd name="connsiteX5" fmla="*/ 1786685 w 3808659"/>
              <a:gd name="connsiteY5" fmla="*/ 3759930 h 3808659"/>
              <a:gd name="connsiteX6" fmla="*/ 48730 w 3808659"/>
              <a:gd name="connsiteY6" fmla="*/ 2021974 h 3808659"/>
              <a:gd name="connsiteX7" fmla="*/ 48730 w 3808659"/>
              <a:gd name="connsiteY7" fmla="*/ 1786684 h 3808659"/>
              <a:gd name="connsiteX8" fmla="*/ 1786685 w 3808659"/>
              <a:gd name="connsiteY8" fmla="*/ 48730 h 3808659"/>
              <a:gd name="connsiteX9" fmla="*/ 1904330 w 3808659"/>
              <a:gd name="connsiteY9" fmla="*/ 0 h 380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8659" h="3808659">
                <a:moveTo>
                  <a:pt x="1904330" y="0"/>
                </a:moveTo>
                <a:cubicBezTo>
                  <a:pt x="1946909" y="0"/>
                  <a:pt x="1989488" y="16243"/>
                  <a:pt x="2021975" y="48730"/>
                </a:cubicBezTo>
                <a:lnTo>
                  <a:pt x="3759930" y="1786685"/>
                </a:lnTo>
                <a:cubicBezTo>
                  <a:pt x="3824903" y="1851658"/>
                  <a:pt x="3824903" y="1957002"/>
                  <a:pt x="3759930" y="2021975"/>
                </a:cubicBezTo>
                <a:lnTo>
                  <a:pt x="2021975" y="3759930"/>
                </a:lnTo>
                <a:cubicBezTo>
                  <a:pt x="1957002" y="3824903"/>
                  <a:pt x="1851659" y="3824903"/>
                  <a:pt x="1786685" y="3759930"/>
                </a:cubicBezTo>
                <a:lnTo>
                  <a:pt x="48730" y="2021974"/>
                </a:lnTo>
                <a:cubicBezTo>
                  <a:pt x="-16243" y="1957001"/>
                  <a:pt x="-16243" y="1851658"/>
                  <a:pt x="48730" y="1786684"/>
                </a:cubicBezTo>
                <a:lnTo>
                  <a:pt x="1786685" y="48730"/>
                </a:lnTo>
                <a:cubicBezTo>
                  <a:pt x="1819171" y="16243"/>
                  <a:pt x="1861751" y="0"/>
                  <a:pt x="1904330" y="0"/>
                </a:cubicBezTo>
                <a:close/>
              </a:path>
            </a:pathLst>
          </a:custGeom>
          <a:noFill/>
        </p:spPr>
        <p:txBody>
          <a:bodyPr wrap="square" anchor="ctr">
            <a:noAutofit/>
          </a:bodyPr>
          <a:lstStyle>
            <a:lvl1pPr algn="ctr">
              <a:defRPr sz="1200"/>
            </a:lvl1pPr>
          </a:lstStyle>
          <a:p>
            <a:r>
              <a:rPr lang="en-US"/>
              <a:t>Click icon to add picture</a:t>
            </a:r>
          </a:p>
        </p:txBody>
      </p:sp>
      <p:sp>
        <p:nvSpPr>
          <p:cNvPr id="24" name="Picture Placeholder 23">
            <a:extLst>
              <a:ext uri="{FF2B5EF4-FFF2-40B4-BE49-F238E27FC236}">
                <a16:creationId xmlns:a16="http://schemas.microsoft.com/office/drawing/2014/main" id="{C8B14A10-B83E-45C4-2A03-847FD963C998}"/>
              </a:ext>
            </a:extLst>
          </p:cNvPr>
          <p:cNvSpPr>
            <a:spLocks noGrp="1" noChangeAspect="1"/>
          </p:cNvSpPr>
          <p:nvPr>
            <p:ph type="pic" sz="quarter" idx="11"/>
          </p:nvPr>
        </p:nvSpPr>
        <p:spPr>
          <a:xfrm>
            <a:off x="-1650230" y="-216001"/>
            <a:ext cx="2951999" cy="2951999"/>
          </a:xfrm>
          <a:custGeom>
            <a:avLst/>
            <a:gdLst>
              <a:gd name="connsiteX0" fmla="*/ 1904330 w 3808659"/>
              <a:gd name="connsiteY0" fmla="*/ 0 h 3808659"/>
              <a:gd name="connsiteX1" fmla="*/ 2021975 w 3808659"/>
              <a:gd name="connsiteY1" fmla="*/ 48730 h 3808659"/>
              <a:gd name="connsiteX2" fmla="*/ 3759930 w 3808659"/>
              <a:gd name="connsiteY2" fmla="*/ 1786685 h 3808659"/>
              <a:gd name="connsiteX3" fmla="*/ 3759930 w 3808659"/>
              <a:gd name="connsiteY3" fmla="*/ 2021975 h 3808659"/>
              <a:gd name="connsiteX4" fmla="*/ 2021975 w 3808659"/>
              <a:gd name="connsiteY4" fmla="*/ 3759930 h 3808659"/>
              <a:gd name="connsiteX5" fmla="*/ 1786685 w 3808659"/>
              <a:gd name="connsiteY5" fmla="*/ 3759930 h 3808659"/>
              <a:gd name="connsiteX6" fmla="*/ 48730 w 3808659"/>
              <a:gd name="connsiteY6" fmla="*/ 2021974 h 3808659"/>
              <a:gd name="connsiteX7" fmla="*/ 48730 w 3808659"/>
              <a:gd name="connsiteY7" fmla="*/ 1786684 h 3808659"/>
              <a:gd name="connsiteX8" fmla="*/ 1786685 w 3808659"/>
              <a:gd name="connsiteY8" fmla="*/ 48730 h 3808659"/>
              <a:gd name="connsiteX9" fmla="*/ 1904330 w 3808659"/>
              <a:gd name="connsiteY9" fmla="*/ 0 h 380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8659" h="3808659">
                <a:moveTo>
                  <a:pt x="1904330" y="0"/>
                </a:moveTo>
                <a:cubicBezTo>
                  <a:pt x="1946909" y="0"/>
                  <a:pt x="1989488" y="16243"/>
                  <a:pt x="2021975" y="48730"/>
                </a:cubicBezTo>
                <a:lnTo>
                  <a:pt x="3759930" y="1786685"/>
                </a:lnTo>
                <a:cubicBezTo>
                  <a:pt x="3824903" y="1851658"/>
                  <a:pt x="3824903" y="1957002"/>
                  <a:pt x="3759930" y="2021975"/>
                </a:cubicBezTo>
                <a:lnTo>
                  <a:pt x="2021975" y="3759930"/>
                </a:lnTo>
                <a:cubicBezTo>
                  <a:pt x="1957002" y="3824903"/>
                  <a:pt x="1851659" y="3824903"/>
                  <a:pt x="1786685" y="3759930"/>
                </a:cubicBezTo>
                <a:lnTo>
                  <a:pt x="48730" y="2021974"/>
                </a:lnTo>
                <a:cubicBezTo>
                  <a:pt x="-16243" y="1957001"/>
                  <a:pt x="-16243" y="1851658"/>
                  <a:pt x="48730" y="1786684"/>
                </a:cubicBezTo>
                <a:lnTo>
                  <a:pt x="1786685" y="48730"/>
                </a:lnTo>
                <a:cubicBezTo>
                  <a:pt x="1819171" y="16243"/>
                  <a:pt x="1861751" y="0"/>
                  <a:pt x="1904330" y="0"/>
                </a:cubicBezTo>
                <a:close/>
              </a:path>
            </a:pathLst>
          </a:custGeom>
          <a:noFill/>
        </p:spPr>
        <p:txBody>
          <a:bodyPr wrap="square" anchor="ctr">
            <a:noAutofit/>
          </a:bodyPr>
          <a:lstStyle>
            <a:lvl1pPr algn="ctr">
              <a:defRPr sz="1200"/>
            </a:lvl1pPr>
          </a:lstStyle>
          <a:p>
            <a:r>
              <a:rPr lang="en-US"/>
              <a:t>Click icon to add picture</a:t>
            </a:r>
          </a:p>
        </p:txBody>
      </p:sp>
      <p:sp>
        <p:nvSpPr>
          <p:cNvPr id="25" name="Picture Placeholder 24">
            <a:extLst>
              <a:ext uri="{FF2B5EF4-FFF2-40B4-BE49-F238E27FC236}">
                <a16:creationId xmlns:a16="http://schemas.microsoft.com/office/drawing/2014/main" id="{C9219D57-B4E7-2389-F46E-3A1869E27341}"/>
              </a:ext>
            </a:extLst>
          </p:cNvPr>
          <p:cNvSpPr>
            <a:spLocks noGrp="1" noChangeAspect="1"/>
          </p:cNvSpPr>
          <p:nvPr>
            <p:ph type="pic" sz="quarter" idx="12"/>
          </p:nvPr>
        </p:nvSpPr>
        <p:spPr>
          <a:xfrm>
            <a:off x="-1650230" y="4103999"/>
            <a:ext cx="2951999" cy="2951999"/>
          </a:xfrm>
          <a:custGeom>
            <a:avLst/>
            <a:gdLst>
              <a:gd name="connsiteX0" fmla="*/ 1904330 w 3808659"/>
              <a:gd name="connsiteY0" fmla="*/ 0 h 3808659"/>
              <a:gd name="connsiteX1" fmla="*/ 2021975 w 3808659"/>
              <a:gd name="connsiteY1" fmla="*/ 48730 h 3808659"/>
              <a:gd name="connsiteX2" fmla="*/ 3759930 w 3808659"/>
              <a:gd name="connsiteY2" fmla="*/ 1786685 h 3808659"/>
              <a:gd name="connsiteX3" fmla="*/ 3759930 w 3808659"/>
              <a:gd name="connsiteY3" fmla="*/ 2021975 h 3808659"/>
              <a:gd name="connsiteX4" fmla="*/ 2021975 w 3808659"/>
              <a:gd name="connsiteY4" fmla="*/ 3759930 h 3808659"/>
              <a:gd name="connsiteX5" fmla="*/ 1786685 w 3808659"/>
              <a:gd name="connsiteY5" fmla="*/ 3759930 h 3808659"/>
              <a:gd name="connsiteX6" fmla="*/ 48730 w 3808659"/>
              <a:gd name="connsiteY6" fmla="*/ 2021974 h 3808659"/>
              <a:gd name="connsiteX7" fmla="*/ 48730 w 3808659"/>
              <a:gd name="connsiteY7" fmla="*/ 1786684 h 3808659"/>
              <a:gd name="connsiteX8" fmla="*/ 1786685 w 3808659"/>
              <a:gd name="connsiteY8" fmla="*/ 48730 h 3808659"/>
              <a:gd name="connsiteX9" fmla="*/ 1904330 w 3808659"/>
              <a:gd name="connsiteY9" fmla="*/ 0 h 380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8659" h="3808659">
                <a:moveTo>
                  <a:pt x="1904330" y="0"/>
                </a:moveTo>
                <a:cubicBezTo>
                  <a:pt x="1946909" y="0"/>
                  <a:pt x="1989488" y="16243"/>
                  <a:pt x="2021975" y="48730"/>
                </a:cubicBezTo>
                <a:lnTo>
                  <a:pt x="3759930" y="1786685"/>
                </a:lnTo>
                <a:cubicBezTo>
                  <a:pt x="3824903" y="1851658"/>
                  <a:pt x="3824903" y="1957002"/>
                  <a:pt x="3759930" y="2021975"/>
                </a:cubicBezTo>
                <a:lnTo>
                  <a:pt x="2021975" y="3759930"/>
                </a:lnTo>
                <a:cubicBezTo>
                  <a:pt x="1957002" y="3824903"/>
                  <a:pt x="1851659" y="3824903"/>
                  <a:pt x="1786685" y="3759930"/>
                </a:cubicBezTo>
                <a:lnTo>
                  <a:pt x="48730" y="2021974"/>
                </a:lnTo>
                <a:cubicBezTo>
                  <a:pt x="-16243" y="1957001"/>
                  <a:pt x="-16243" y="1851658"/>
                  <a:pt x="48730" y="1786684"/>
                </a:cubicBezTo>
                <a:lnTo>
                  <a:pt x="1786685" y="48730"/>
                </a:lnTo>
                <a:cubicBezTo>
                  <a:pt x="1819171" y="16243"/>
                  <a:pt x="1861751" y="0"/>
                  <a:pt x="1904330" y="0"/>
                </a:cubicBezTo>
                <a:close/>
              </a:path>
            </a:pathLst>
          </a:custGeom>
          <a:noFill/>
        </p:spPr>
        <p:txBody>
          <a:bodyPr wrap="square" anchor="ctr">
            <a:noAutofit/>
          </a:bodyPr>
          <a:lstStyle>
            <a:lvl1pPr algn="ctr">
              <a:defRPr sz="1200"/>
            </a:lvl1pPr>
          </a:lstStyle>
          <a:p>
            <a:r>
              <a:rPr lang="en-US"/>
              <a:t>Click icon to add picture</a:t>
            </a:r>
          </a:p>
        </p:txBody>
      </p:sp>
      <p:pic>
        <p:nvPicPr>
          <p:cNvPr id="5" name="Picture 3">
            <a:extLst>
              <a:ext uri="{FF2B5EF4-FFF2-40B4-BE49-F238E27FC236}">
                <a16:creationId xmlns:a16="http://schemas.microsoft.com/office/drawing/2014/main" id="{CAF29395-E522-52B4-E662-8924D560ED8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67706" y="523104"/>
            <a:ext cx="3209893" cy="1186636"/>
          </a:xfrm>
          <a:prstGeom prst="rect">
            <a:avLst/>
          </a:prstGeom>
        </p:spPr>
      </p:pic>
    </p:spTree>
    <p:extLst>
      <p:ext uri="{BB962C8B-B14F-4D97-AF65-F5344CB8AC3E}">
        <p14:creationId xmlns:p14="http://schemas.microsoft.com/office/powerpoint/2010/main" val="142705784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45A9E5FF-B390-2E26-4E38-3678D638C045}"/>
              </a:ext>
            </a:extLst>
          </p:cNvPr>
          <p:cNvSpPr/>
          <p:nvPr userDrawn="1"/>
        </p:nvSpPr>
        <p:spPr>
          <a:xfrm flipH="1">
            <a:off x="6456363" y="1122363"/>
            <a:ext cx="5735637" cy="5735637"/>
          </a:xfrm>
          <a:prstGeom prst="rtTriangle">
            <a:avLst/>
          </a:prstGeom>
          <a:solidFill>
            <a:schemeClr val="accent5">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6451FCF-9751-522E-C348-DCD8AC42596B}"/>
              </a:ext>
            </a:extLst>
          </p:cNvPr>
          <p:cNvSpPr>
            <a:spLocks noGrp="1"/>
          </p:cNvSpPr>
          <p:nvPr>
            <p:ph type="title"/>
          </p:nvPr>
        </p:nvSpPr>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867DB26E-17CD-4F51-8D27-EA20020C1BA9}"/>
              </a:ext>
            </a:extLst>
          </p:cNvPr>
          <p:cNvSpPr>
            <a:spLocks noGrp="1"/>
          </p:cNvSpPr>
          <p:nvPr>
            <p:ph type="sldNum" sz="quarter" idx="12"/>
          </p:nvPr>
        </p:nvSpPr>
        <p:spPr/>
        <p:txBody>
          <a:bodyPr/>
          <a:lstStyle/>
          <a:p>
            <a:fld id="{7870704B-CE94-48CC-AF30-84932A1262A7}" type="slidenum">
              <a:rPr lang="en-GB" smtClean="0"/>
              <a:pPr/>
              <a:t>‹#›</a:t>
            </a:fld>
            <a:endParaRPr lang="en-GB" dirty="0"/>
          </a:p>
        </p:txBody>
      </p:sp>
      <p:sp>
        <p:nvSpPr>
          <p:cNvPr id="4" name="Footer Placeholder 3">
            <a:extLst>
              <a:ext uri="{FF2B5EF4-FFF2-40B4-BE49-F238E27FC236}">
                <a16:creationId xmlns:a16="http://schemas.microsoft.com/office/drawing/2014/main" id="{76ACF5CC-7BDD-2D58-7DA1-D9E9310A2DA4}"/>
              </a:ext>
            </a:extLst>
          </p:cNvPr>
          <p:cNvSpPr>
            <a:spLocks noGrp="1"/>
          </p:cNvSpPr>
          <p:nvPr>
            <p:ph type="ftr" sz="quarter" idx="13"/>
          </p:nvPr>
        </p:nvSpPr>
        <p:spPr/>
        <p:txBody>
          <a:bodyPr/>
          <a:lstStyle/>
          <a:p>
            <a:r>
              <a:rPr lang="en-US"/>
              <a:t>[Presentation Name]</a:t>
            </a:r>
            <a:endParaRPr lang="en-US" dirty="0"/>
          </a:p>
        </p:txBody>
      </p:sp>
      <p:sp>
        <p:nvSpPr>
          <p:cNvPr id="5" name="Content Placeholder 4">
            <a:extLst>
              <a:ext uri="{FF2B5EF4-FFF2-40B4-BE49-F238E27FC236}">
                <a16:creationId xmlns:a16="http://schemas.microsoft.com/office/drawing/2014/main" id="{1F8478B3-411E-4AAC-FC53-A2400923BEC1}"/>
              </a:ext>
            </a:extLst>
          </p:cNvPr>
          <p:cNvSpPr>
            <a:spLocks noGrp="1"/>
          </p:cNvSpPr>
          <p:nvPr>
            <p:ph sz="quarter" idx="14"/>
          </p:nvPr>
        </p:nvSpPr>
        <p:spPr>
          <a:xfrm>
            <a:off x="838199" y="1808163"/>
            <a:ext cx="10910887" cy="4386262"/>
          </a:xfrm>
        </p:spPr>
        <p:txBody>
          <a:bodyPr lIns="0"/>
          <a:lstStyle>
            <a:lvl1pPr marL="540000" indent="-540000">
              <a:buClr>
                <a:schemeClr val="tx2"/>
              </a:buClr>
              <a:buFont typeface="+mj-lt"/>
              <a:buAutoNum type="arabicPeriod"/>
              <a:defRPr/>
            </a:lvl1pPr>
            <a:lvl2pPr marL="540000">
              <a:defRPr/>
            </a:lvl2pPr>
            <a:lvl3pPr marL="720000" indent="-180000">
              <a:defRPr lang="en-US" sz="1600" b="0" i="0" kern="1200" dirty="0">
                <a:solidFill>
                  <a:schemeClr val="tx1"/>
                </a:solidFill>
                <a:latin typeface="+mn-lt"/>
                <a:ea typeface="+mn-ea"/>
                <a:cs typeface="+mn-cs"/>
              </a:defRPr>
            </a:lvl3pPr>
            <a:lvl4pPr marL="1080000" indent="-540000">
              <a:defRPr/>
            </a:lvl4pPr>
            <a:lvl5pPr marL="1080000" indent="-54000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3827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Section Header_Numbe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7200" y="2102400"/>
            <a:ext cx="7200000" cy="2564265"/>
          </a:xfrm>
        </p:spPr>
        <p:txBody>
          <a:bodyPr anchor="ctr" anchorCtr="0">
            <a:noAutofit/>
          </a:bodyPr>
          <a:lstStyle>
            <a:lvl1pPr>
              <a:lnSpc>
                <a:spcPct val="100000"/>
              </a:lnSpc>
              <a:defRPr sz="4800" b="1" i="0">
                <a:solidFill>
                  <a:schemeClr val="tx1"/>
                </a:solidFill>
                <a:latin typeface="+mn-lt"/>
              </a:defRPr>
            </a:lvl1pPr>
          </a:lstStyle>
          <a:p>
            <a:r>
              <a:rPr lang="en-US" dirty="0"/>
              <a:t>[Section header title]</a:t>
            </a:r>
            <a:endParaRPr lang="en-GB" dirty="0"/>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741063" y="0"/>
            <a:ext cx="4344987" cy="6858000"/>
          </a:xfrm>
          <a:noFill/>
        </p:spPr>
        <p:txBody>
          <a:bodyPr anchor="ctr" anchorCtr="0"/>
          <a:lstStyle>
            <a:lvl1pPr marL="0" indent="0" algn="r">
              <a:lnSpc>
                <a:spcPct val="95000"/>
              </a:lnSpc>
              <a:spcBef>
                <a:spcPts val="0"/>
              </a:spcBef>
              <a:spcAft>
                <a:spcPts val="0"/>
              </a:spcAft>
              <a:buNone/>
              <a:defRPr sz="40000" b="0" i="0">
                <a:solidFill>
                  <a:schemeClr val="bg1"/>
                </a:solidFill>
                <a:latin typeface="+mn-lt"/>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dirty="0"/>
              <a:t>0</a:t>
            </a:r>
          </a:p>
        </p:txBody>
      </p:sp>
    </p:spTree>
    <p:extLst>
      <p:ext uri="{BB962C8B-B14F-4D97-AF65-F5344CB8AC3E}">
        <p14:creationId xmlns:p14="http://schemas.microsoft.com/office/powerpoint/2010/main" val="741417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Section Header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7525" y="2102400"/>
            <a:ext cx="7200000" cy="2564265"/>
          </a:xfrm>
        </p:spPr>
        <p:txBody>
          <a:bodyPr anchor="ctr" anchorCtr="0">
            <a:noAutofit/>
          </a:bodyPr>
          <a:lstStyle>
            <a:lvl1pPr algn="l">
              <a:lnSpc>
                <a:spcPct val="100000"/>
              </a:lnSpc>
              <a:defRPr sz="4800" b="1" i="0">
                <a:solidFill>
                  <a:schemeClr val="tx1"/>
                </a:solidFill>
                <a:latin typeface="+mn-lt"/>
              </a:defRPr>
            </a:lvl1pPr>
          </a:lstStyle>
          <a:p>
            <a:r>
              <a:rPr lang="en-US" dirty="0"/>
              <a:t>[Section header title]</a:t>
            </a:r>
            <a:endParaRPr lang="en-GB" dirty="0"/>
          </a:p>
        </p:txBody>
      </p:sp>
      <p:sp>
        <p:nvSpPr>
          <p:cNvPr id="4" name="Rounded Rectangle 3">
            <a:extLst>
              <a:ext uri="{FF2B5EF4-FFF2-40B4-BE49-F238E27FC236}">
                <a16:creationId xmlns:a16="http://schemas.microsoft.com/office/drawing/2014/main" id="{5BEA6FA5-1CEF-143B-9281-D853FA4CCCBB}"/>
              </a:ext>
            </a:extLst>
          </p:cNvPr>
          <p:cNvSpPr/>
          <p:nvPr userDrawn="1"/>
        </p:nvSpPr>
        <p:spPr>
          <a:xfrm rot="2700000">
            <a:off x="-3106006" y="497224"/>
            <a:ext cx="5863549" cy="5863549"/>
          </a:xfrm>
          <a:prstGeom prst="roundRect">
            <a:avLst>
              <a:gd name="adj" fmla="val 5962"/>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3484226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Section Header_Grey">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7525" y="2102400"/>
            <a:ext cx="7200000" cy="2564265"/>
          </a:xfrm>
        </p:spPr>
        <p:txBody>
          <a:bodyPr anchor="ctr" anchorCtr="0">
            <a:noAutofit/>
          </a:bodyPr>
          <a:lstStyle>
            <a:lvl1pPr algn="l">
              <a:lnSpc>
                <a:spcPct val="100000"/>
              </a:lnSpc>
              <a:defRPr sz="4800" b="1" i="0">
                <a:solidFill>
                  <a:schemeClr val="tx1"/>
                </a:solidFill>
                <a:latin typeface="+mn-lt"/>
              </a:defRPr>
            </a:lvl1pPr>
          </a:lstStyle>
          <a:p>
            <a:r>
              <a:rPr lang="en-US" dirty="0"/>
              <a:t>[Section header title]</a:t>
            </a:r>
            <a:endParaRPr lang="en-GB" dirty="0"/>
          </a:p>
        </p:txBody>
      </p:sp>
      <p:sp>
        <p:nvSpPr>
          <p:cNvPr id="4" name="Rounded Rectangle 3">
            <a:extLst>
              <a:ext uri="{FF2B5EF4-FFF2-40B4-BE49-F238E27FC236}">
                <a16:creationId xmlns:a16="http://schemas.microsoft.com/office/drawing/2014/main" id="{5BEA6FA5-1CEF-143B-9281-D853FA4CCCBB}"/>
              </a:ext>
            </a:extLst>
          </p:cNvPr>
          <p:cNvSpPr/>
          <p:nvPr userDrawn="1"/>
        </p:nvSpPr>
        <p:spPr>
          <a:xfrm rot="2700000">
            <a:off x="-3106006" y="497225"/>
            <a:ext cx="5863549" cy="5863549"/>
          </a:xfrm>
          <a:prstGeom prst="roundRect">
            <a:avLst>
              <a:gd name="adj" fmla="val 5962"/>
            </a:avLst>
          </a:prstGeom>
          <a:solidFill>
            <a:schemeClr val="accent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724025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Full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08163"/>
            <a:ext cx="10910888" cy="4375887"/>
          </a:xfrm>
        </p:spPr>
        <p:txBody>
          <a:bodyPr/>
          <a:lstStyle>
            <a:lvl6pPr>
              <a:lnSpc>
                <a:spcPct val="125000"/>
              </a:lnSpc>
              <a:defRPr sz="1200" b="0" i="0">
                <a:latin typeface="Poppins" pitchFamily="2" charset="77"/>
              </a:defRPr>
            </a:lvl6pPr>
            <a:lvl7pPr>
              <a:lnSpc>
                <a:spcPct val="125000"/>
              </a:lnSpc>
              <a:defRPr sz="1200" b="0" i="0">
                <a:latin typeface="Poppins" pitchFamily="2" charset="77"/>
              </a:defRPr>
            </a:lvl7pPr>
            <a:lvl8pPr>
              <a:lnSpc>
                <a:spcPct val="125000"/>
              </a:lnSpc>
              <a:defRPr sz="1200" b="0" i="0">
                <a:latin typeface="Poppins" pitchFamily="2" charset="77"/>
              </a:defRPr>
            </a:lvl8pPr>
            <a:lvl9pPr>
              <a:lnSpc>
                <a:spcPct val="125000"/>
              </a:lnSpc>
              <a:defRPr sz="1200"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62920E58-CE4E-9D0D-C11D-5F08D4973FF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073BF28-7748-A698-6167-D267F232ABA5}"/>
              </a:ext>
            </a:extLst>
          </p:cNvPr>
          <p:cNvSpPr>
            <a:spLocks noGrp="1"/>
          </p:cNvSpPr>
          <p:nvPr>
            <p:ph type="ftr" sz="quarter" idx="10"/>
          </p:nvPr>
        </p:nvSpPr>
        <p:spPr/>
        <p:txBody>
          <a:bodyPr/>
          <a:lstStyle/>
          <a:p>
            <a:r>
              <a:rPr lang="en-US"/>
              <a:t>[Presentation Name]</a:t>
            </a:r>
            <a:endParaRPr lang="en-US" dirty="0"/>
          </a:p>
        </p:txBody>
      </p:sp>
      <p:sp>
        <p:nvSpPr>
          <p:cNvPr id="5" name="Slide Number Placeholder 4">
            <a:extLst>
              <a:ext uri="{FF2B5EF4-FFF2-40B4-BE49-F238E27FC236}">
                <a16:creationId xmlns:a16="http://schemas.microsoft.com/office/drawing/2014/main" id="{ADDFE4B5-0A0F-6BE0-AD43-70055AB7C85B}"/>
              </a:ext>
            </a:extLst>
          </p:cNvPr>
          <p:cNvSpPr>
            <a:spLocks noGrp="1"/>
          </p:cNvSpPr>
          <p:nvPr>
            <p:ph type="sldNum" sz="quarter" idx="11"/>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3080750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C213F01C-A24F-CA64-3EC7-57C1355C8E68}"/>
              </a:ext>
            </a:extLst>
          </p:cNvPr>
          <p:cNvSpPr/>
          <p:nvPr userDrawn="1"/>
        </p:nvSpPr>
        <p:spPr>
          <a:xfrm flipH="1">
            <a:off x="6456363" y="1122363"/>
            <a:ext cx="5735637" cy="5735637"/>
          </a:xfrm>
          <a:prstGeom prst="rtTriangle">
            <a:avLst/>
          </a:prstGeom>
          <a:solidFill>
            <a:schemeClr val="accent6">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DDEFAE-71C9-405A-4264-D6ABF5A80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3A0118-AB81-D8EB-23FB-13D296A17D1A}"/>
              </a:ext>
            </a:extLst>
          </p:cNvPr>
          <p:cNvSpPr>
            <a:spLocks noGrp="1"/>
          </p:cNvSpPr>
          <p:nvPr>
            <p:ph sz="half" idx="1"/>
          </p:nvPr>
        </p:nvSpPr>
        <p:spPr>
          <a:xfrm>
            <a:off x="838200" y="1825625"/>
            <a:ext cx="489743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2C1DF09-C527-6EAA-1D10-266908F4689A}"/>
              </a:ext>
            </a:extLst>
          </p:cNvPr>
          <p:cNvSpPr>
            <a:spLocks noGrp="1"/>
          </p:cNvSpPr>
          <p:nvPr>
            <p:ph sz="half" idx="2"/>
          </p:nvPr>
        </p:nvSpPr>
        <p:spPr>
          <a:xfrm>
            <a:off x="6456362" y="1825625"/>
            <a:ext cx="5292726" cy="43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A1CD40E1-AA82-621E-70AF-7082BA9B7821}"/>
              </a:ext>
            </a:extLst>
          </p:cNvPr>
          <p:cNvSpPr>
            <a:spLocks noGrp="1"/>
          </p:cNvSpPr>
          <p:nvPr>
            <p:ph type="ftr" sz="quarter" idx="11"/>
          </p:nvPr>
        </p:nvSpPr>
        <p:spPr/>
        <p:txBody>
          <a:bodyPr/>
          <a:lstStyle/>
          <a:p>
            <a:r>
              <a:rPr lang="en-US"/>
              <a:t>[Presentation Name]</a:t>
            </a:r>
            <a:endParaRPr lang="en-US" dirty="0"/>
          </a:p>
        </p:txBody>
      </p:sp>
      <p:sp>
        <p:nvSpPr>
          <p:cNvPr id="7" name="Slide Number Placeholder 6">
            <a:extLst>
              <a:ext uri="{FF2B5EF4-FFF2-40B4-BE49-F238E27FC236}">
                <a16:creationId xmlns:a16="http://schemas.microsoft.com/office/drawing/2014/main" id="{65771434-711C-4153-2F91-D72E4B2EA021}"/>
              </a:ext>
            </a:extLst>
          </p:cNvPr>
          <p:cNvSpPr>
            <a:spLocks noGrp="1"/>
          </p:cNvSpPr>
          <p:nvPr>
            <p:ph type="sldNum" sz="quarter" idx="1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1038941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82EBACEE-0CA3-5A37-71C9-8015E5E9DBD9}"/>
              </a:ext>
            </a:extLst>
          </p:cNvPr>
          <p:cNvSpPr/>
          <p:nvPr userDrawn="1"/>
        </p:nvSpPr>
        <p:spPr>
          <a:xfrm flipH="1">
            <a:off x="6456363" y="1122363"/>
            <a:ext cx="5735637" cy="5735637"/>
          </a:xfrm>
          <a:prstGeom prst="rtTriangle">
            <a:avLst/>
          </a:prstGeom>
          <a:solidFill>
            <a:schemeClr val="accent4">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838199" y="1808163"/>
            <a:ext cx="3251925" cy="4364037"/>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327524" y="1808163"/>
            <a:ext cx="3533775" cy="4364037"/>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p:cNvSpPr>
            <a:spLocks noGrp="1"/>
          </p:cNvSpPr>
          <p:nvPr>
            <p:ph sz="half" idx="13"/>
          </p:nvPr>
        </p:nvSpPr>
        <p:spPr>
          <a:xfrm>
            <a:off x="8218488" y="1808163"/>
            <a:ext cx="3530599" cy="4364037"/>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49398100-B0F7-AA89-DFC1-B8E173ED3D9B}"/>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182CCE9D-FB01-5357-48AC-FD9F184641C1}"/>
              </a:ext>
            </a:extLst>
          </p:cNvPr>
          <p:cNvSpPr>
            <a:spLocks noGrp="1"/>
          </p:cNvSpPr>
          <p:nvPr>
            <p:ph type="ftr" sz="quarter" idx="14"/>
          </p:nvPr>
        </p:nvSpPr>
        <p:spPr/>
        <p:txBody>
          <a:bodyPr/>
          <a:lstStyle/>
          <a:p>
            <a:r>
              <a:rPr lang="en-US"/>
              <a:t>[Presentation Name]</a:t>
            </a:r>
            <a:endParaRPr lang="en-US" dirty="0"/>
          </a:p>
        </p:txBody>
      </p:sp>
      <p:sp>
        <p:nvSpPr>
          <p:cNvPr id="5" name="Slide Number Placeholder 4">
            <a:extLst>
              <a:ext uri="{FF2B5EF4-FFF2-40B4-BE49-F238E27FC236}">
                <a16:creationId xmlns:a16="http://schemas.microsoft.com/office/drawing/2014/main" id="{8976C9E6-1FC3-BBD8-767F-21C242B74A1C}"/>
              </a:ext>
            </a:extLst>
          </p:cNvPr>
          <p:cNvSpPr>
            <a:spLocks noGrp="1"/>
          </p:cNvSpPr>
          <p:nvPr>
            <p:ph type="sldNum" sz="quarter" idx="15"/>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24606643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08163"/>
            <a:ext cx="2160000" cy="4364037"/>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3770310" y="1808163"/>
            <a:ext cx="2160000" cy="4364037"/>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sz="half" idx="13"/>
          </p:nvPr>
        </p:nvSpPr>
        <p:spPr>
          <a:xfrm>
            <a:off x="6702423" y="1808163"/>
            <a:ext cx="2160000" cy="4364037"/>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3"/>
          <p:cNvSpPr>
            <a:spLocks noGrp="1"/>
          </p:cNvSpPr>
          <p:nvPr>
            <p:ph sz="half" idx="14"/>
          </p:nvPr>
        </p:nvSpPr>
        <p:spPr>
          <a:xfrm>
            <a:off x="9589087" y="1808163"/>
            <a:ext cx="2160000" cy="4364037"/>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F1F05B50-C849-9FF3-C53F-C0EF1F6948FC}"/>
              </a:ext>
            </a:extLst>
          </p:cNvPr>
          <p:cNvSpPr>
            <a:spLocks noGrp="1"/>
          </p:cNvSpPr>
          <p:nvPr>
            <p:ph type="ftr" sz="quarter" idx="15"/>
          </p:nvPr>
        </p:nvSpPr>
        <p:spPr/>
        <p:txBody>
          <a:bodyPr/>
          <a:lstStyle/>
          <a:p>
            <a:r>
              <a:rPr lang="en-US"/>
              <a:t>[Presentation Name]</a:t>
            </a:r>
            <a:endParaRPr lang="en-US" dirty="0"/>
          </a:p>
        </p:txBody>
      </p:sp>
      <p:sp>
        <p:nvSpPr>
          <p:cNvPr id="5" name="Slide Number Placeholder 4">
            <a:extLst>
              <a:ext uri="{FF2B5EF4-FFF2-40B4-BE49-F238E27FC236}">
                <a16:creationId xmlns:a16="http://schemas.microsoft.com/office/drawing/2014/main" id="{9F919E49-7360-928E-CE5C-50FAB2D8E7F3}"/>
              </a:ext>
            </a:extLst>
          </p:cNvPr>
          <p:cNvSpPr>
            <a:spLocks noGrp="1"/>
          </p:cNvSpPr>
          <p:nvPr>
            <p:ph type="sldNum" sz="quarter" idx="16"/>
          </p:nvPr>
        </p:nvSpPr>
        <p:spPr/>
        <p:txBody>
          <a:bodyPr/>
          <a:lstStyle/>
          <a:p>
            <a:fld id="{7870704B-CE94-48CC-AF30-84932A1262A7}" type="slidenum">
              <a:rPr lang="en-GB" smtClean="0"/>
              <a:pPr/>
              <a:t>‹#›</a:t>
            </a:fld>
            <a:endParaRPr lang="en-GB" dirty="0"/>
          </a:p>
        </p:txBody>
      </p:sp>
      <p:sp>
        <p:nvSpPr>
          <p:cNvPr id="9" name="Title 8">
            <a:extLst>
              <a:ext uri="{FF2B5EF4-FFF2-40B4-BE49-F238E27FC236}">
                <a16:creationId xmlns:a16="http://schemas.microsoft.com/office/drawing/2014/main" id="{DE51ADD7-B638-CED1-59E7-B1029DE519AB}"/>
              </a:ext>
            </a:extLst>
          </p:cNvPr>
          <p:cNvSpPr>
            <a:spLocks noGrp="1"/>
          </p:cNvSpPr>
          <p:nvPr>
            <p:ph type="title"/>
          </p:nvPr>
        </p:nvSpPr>
        <p:spPr>
          <a:xfrm>
            <a:off x="838199" y="365125"/>
            <a:ext cx="10910889" cy="1325563"/>
          </a:xfrm>
        </p:spPr>
        <p:txBody>
          <a:bodyPr/>
          <a:lstStyle/>
          <a:p>
            <a:r>
              <a:rPr lang="en-US"/>
              <a:t>Click to edit Master title style</a:t>
            </a:r>
          </a:p>
        </p:txBody>
      </p:sp>
    </p:spTree>
    <p:extLst>
      <p:ext uri="{BB962C8B-B14F-4D97-AF65-F5344CB8AC3E}">
        <p14:creationId xmlns:p14="http://schemas.microsoft.com/office/powerpoint/2010/main" val="7516090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xt Highl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24A9EB-FEDA-8303-0F19-9D77FDA58968}"/>
              </a:ext>
            </a:extLst>
          </p:cNvPr>
          <p:cNvSpPr/>
          <p:nvPr userDrawn="1"/>
        </p:nvSpPr>
        <p:spPr>
          <a:xfrm flipH="1">
            <a:off x="0" y="0"/>
            <a:ext cx="12192000" cy="6858000"/>
          </a:xfrm>
          <a:prstGeom prst="rect">
            <a:avLst/>
          </a:prstGeom>
          <a:solidFill>
            <a:schemeClr val="accent4">
              <a:alpha val="4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11" name="Rounded Rectangle 10">
            <a:extLst>
              <a:ext uri="{FF2B5EF4-FFF2-40B4-BE49-F238E27FC236}">
                <a16:creationId xmlns:a16="http://schemas.microsoft.com/office/drawing/2014/main" id="{416218E5-8338-F76F-C7BC-9E56A8C5A7EA}"/>
              </a:ext>
            </a:extLst>
          </p:cNvPr>
          <p:cNvSpPr/>
          <p:nvPr userDrawn="1"/>
        </p:nvSpPr>
        <p:spPr>
          <a:xfrm rot="2700000">
            <a:off x="-1017370" y="497225"/>
            <a:ext cx="5863549" cy="5863549"/>
          </a:xfrm>
          <a:prstGeom prst="roundRect">
            <a:avLst>
              <a:gd name="adj" fmla="val 5962"/>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8" name="Rectangle 7">
            <a:extLst>
              <a:ext uri="{FF2B5EF4-FFF2-40B4-BE49-F238E27FC236}">
                <a16:creationId xmlns:a16="http://schemas.microsoft.com/office/drawing/2014/main" id="{73BBEBAA-57B4-E1C3-47D1-51F3290B7C4F}"/>
              </a:ext>
            </a:extLst>
          </p:cNvPr>
          <p:cNvSpPr/>
          <p:nvPr userDrawn="1"/>
        </p:nvSpPr>
        <p:spPr>
          <a:xfrm>
            <a:off x="0" y="0"/>
            <a:ext cx="2027274" cy="685800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2" name="Footer Placeholder 1">
            <a:extLst>
              <a:ext uri="{FF2B5EF4-FFF2-40B4-BE49-F238E27FC236}">
                <a16:creationId xmlns:a16="http://schemas.microsoft.com/office/drawing/2014/main" id="{EE2F5070-17BA-34C2-4CF4-C7B1775FDFCD}"/>
              </a:ext>
            </a:extLst>
          </p:cNvPr>
          <p:cNvSpPr>
            <a:spLocks noGrp="1"/>
          </p:cNvSpPr>
          <p:nvPr>
            <p:ph type="ftr" sz="quarter" idx="10"/>
          </p:nvPr>
        </p:nvSpPr>
        <p:spPr/>
        <p:txBody>
          <a:bodyPr/>
          <a:lstStyle/>
          <a:p>
            <a:r>
              <a:rPr lang="en-US"/>
              <a:t>[Presentation Name]</a:t>
            </a:r>
            <a:endParaRPr lang="en-US" dirty="0"/>
          </a:p>
        </p:txBody>
      </p:sp>
      <p:sp>
        <p:nvSpPr>
          <p:cNvPr id="4" name="Slide Number Placeholder 3">
            <a:extLst>
              <a:ext uri="{FF2B5EF4-FFF2-40B4-BE49-F238E27FC236}">
                <a16:creationId xmlns:a16="http://schemas.microsoft.com/office/drawing/2014/main" id="{7491D748-B816-81B7-2888-AB84EA5436D4}"/>
              </a:ext>
            </a:extLst>
          </p:cNvPr>
          <p:cNvSpPr>
            <a:spLocks noGrp="1"/>
          </p:cNvSpPr>
          <p:nvPr>
            <p:ph type="sldNum" sz="quarter" idx="11"/>
          </p:nvPr>
        </p:nvSpPr>
        <p:spPr/>
        <p:txBody>
          <a:bodyPr/>
          <a:lstStyle/>
          <a:p>
            <a:fld id="{7870704B-CE94-48CC-AF30-84932A1262A7}" type="slidenum">
              <a:rPr lang="en-GB" smtClean="0"/>
              <a:pPr/>
              <a:t>‹#›</a:t>
            </a:fld>
            <a:endParaRPr lang="en-GB" dirty="0"/>
          </a:p>
        </p:txBody>
      </p:sp>
      <p:sp>
        <p:nvSpPr>
          <p:cNvPr id="10" name="Content Placeholder 9">
            <a:extLst>
              <a:ext uri="{FF2B5EF4-FFF2-40B4-BE49-F238E27FC236}">
                <a16:creationId xmlns:a16="http://schemas.microsoft.com/office/drawing/2014/main" id="{F5AF4AD4-C62F-97A3-87C4-78B44E431112}"/>
              </a:ext>
            </a:extLst>
          </p:cNvPr>
          <p:cNvSpPr>
            <a:spLocks noGrp="1"/>
          </p:cNvSpPr>
          <p:nvPr>
            <p:ph sz="quarter" idx="12"/>
          </p:nvPr>
        </p:nvSpPr>
        <p:spPr>
          <a:xfrm>
            <a:off x="6456362" y="428625"/>
            <a:ext cx="5292725" cy="5743575"/>
          </a:xfrm>
        </p:spPr>
        <p:txBody>
          <a:bodyPr anchor="ctr"/>
          <a:lstStyle>
            <a:lvl1pPr>
              <a:defRPr sz="2000" b="1"/>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B1E39D7E-EFA5-4D28-02F0-0014D049D435}"/>
              </a:ext>
            </a:extLst>
          </p:cNvPr>
          <p:cNvSpPr>
            <a:spLocks noGrp="1"/>
          </p:cNvSpPr>
          <p:nvPr>
            <p:ph type="title"/>
          </p:nvPr>
        </p:nvSpPr>
        <p:spPr>
          <a:xfrm>
            <a:off x="838200" y="2766218"/>
            <a:ext cx="4276726"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1284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Blu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680"/>
            <a:ext cx="10752667" cy="14287"/>
          </a:xfrm>
          <a:prstGeom prst="straightConnector1">
            <a:avLst/>
          </a:prstGeom>
          <a:noFill/>
          <a:ln w="28575">
            <a:solidFill>
              <a:schemeClr val="tx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tx2"/>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tx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D5CC09DE-C950-456B-B935-38F70597F6E9}"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buClr>
                <a:schemeClr val="tx2"/>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a:p>
            <a:pPr lvl="1"/>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1621225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ark BG - Quote + Image">
    <p:bg>
      <p:bgPr>
        <a:solidFill>
          <a:schemeClr val="tx1"/>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2548361" y="0"/>
            <a:ext cx="3960000" cy="6858000"/>
          </a:xfrm>
          <a:solidFill>
            <a:schemeClr val="bg2"/>
          </a:solidFill>
        </p:spPr>
        <p:txBody>
          <a:bodyPr anchor="ctr" anchorCtr="0"/>
          <a:lstStyle>
            <a:lvl1pPr algn="ctr">
              <a:defRPr sz="1200" b="0">
                <a:solidFill>
                  <a:schemeClr val="tx1"/>
                </a:solidFill>
              </a:defRPr>
            </a:lvl1pPr>
          </a:lstStyle>
          <a:p>
            <a:r>
              <a:rPr lang="en-US"/>
              <a:t>Click icon to add picture</a:t>
            </a:r>
            <a:endParaRPr lang="en-GB" dirty="0"/>
          </a:p>
        </p:txBody>
      </p:sp>
      <p:sp>
        <p:nvSpPr>
          <p:cNvPr id="2" name="Footer Placeholder 1">
            <a:extLst>
              <a:ext uri="{FF2B5EF4-FFF2-40B4-BE49-F238E27FC236}">
                <a16:creationId xmlns:a16="http://schemas.microsoft.com/office/drawing/2014/main" id="{4898AA63-74F3-6DFD-BB1D-D01F84A91983}"/>
              </a:ext>
            </a:extLst>
          </p:cNvPr>
          <p:cNvSpPr>
            <a:spLocks noGrp="1"/>
          </p:cNvSpPr>
          <p:nvPr>
            <p:ph type="ftr" sz="quarter" idx="15"/>
          </p:nvPr>
        </p:nvSpPr>
        <p:spPr/>
        <p:txBody>
          <a:bodyPr/>
          <a:lstStyle>
            <a:lvl1pPr>
              <a:defRPr>
                <a:solidFill>
                  <a:schemeClr val="accent3"/>
                </a:solidFill>
              </a:defRPr>
            </a:lvl1pPr>
          </a:lstStyle>
          <a:p>
            <a:r>
              <a:rPr lang="en-US"/>
              <a:t>[Presentation Name]</a:t>
            </a:r>
            <a:endParaRPr lang="en-US" dirty="0"/>
          </a:p>
        </p:txBody>
      </p:sp>
      <p:sp>
        <p:nvSpPr>
          <p:cNvPr id="4" name="Slide Number Placeholder 3">
            <a:extLst>
              <a:ext uri="{FF2B5EF4-FFF2-40B4-BE49-F238E27FC236}">
                <a16:creationId xmlns:a16="http://schemas.microsoft.com/office/drawing/2014/main" id="{82FCECA7-BB69-2407-1533-B145F6886207}"/>
              </a:ext>
            </a:extLst>
          </p:cNvPr>
          <p:cNvSpPr>
            <a:spLocks noGrp="1"/>
          </p:cNvSpPr>
          <p:nvPr>
            <p:ph type="sldNum" sz="quarter" idx="16"/>
          </p:nvPr>
        </p:nvSpPr>
        <p:spPr/>
        <p:txBody>
          <a:bodyPr/>
          <a:lstStyle>
            <a:lvl1pPr>
              <a:defRPr>
                <a:solidFill>
                  <a:schemeClr val="accent3"/>
                </a:solidFill>
              </a:defRPr>
            </a:lvl1pPr>
          </a:lstStyle>
          <a:p>
            <a:fld id="{7870704B-CE94-48CC-AF30-84932A1262A7}" type="slidenum">
              <a:rPr lang="en-GB" smtClean="0"/>
              <a:pPr/>
              <a:t>‹#›</a:t>
            </a:fld>
            <a:endParaRPr lang="en-GB" dirty="0"/>
          </a:p>
        </p:txBody>
      </p:sp>
      <p:sp>
        <p:nvSpPr>
          <p:cNvPr id="3" name="Content Placeholder 2"/>
          <p:cNvSpPr>
            <a:spLocks noGrp="1"/>
          </p:cNvSpPr>
          <p:nvPr>
            <p:ph idx="1" hasCustomPrompt="1"/>
          </p:nvPr>
        </p:nvSpPr>
        <p:spPr>
          <a:xfrm>
            <a:off x="838199" y="697614"/>
            <a:ext cx="6949161" cy="4457700"/>
          </a:xfrm>
        </p:spPr>
        <p:txBody>
          <a:bodyPr/>
          <a:lstStyle>
            <a:lvl1pPr>
              <a:lnSpc>
                <a:spcPct val="100000"/>
              </a:lnSpc>
              <a:spcBef>
                <a:spcPts val="0"/>
              </a:spcBef>
              <a:spcAft>
                <a:spcPts val="1200"/>
              </a:spcAft>
              <a:defRPr sz="3600" b="0" i="0">
                <a:solidFill>
                  <a:schemeClr val="accent4"/>
                </a:solidFill>
                <a:latin typeface="Arial" panose="020B0604020202020204" pitchFamily="34" charset="0"/>
              </a:defRPr>
            </a:lvl1pPr>
            <a:lvl2pPr marL="0" indent="0">
              <a:lnSpc>
                <a:spcPct val="125000"/>
              </a:lnSpc>
              <a:spcBef>
                <a:spcPts val="0"/>
              </a:spcBef>
              <a:spcAft>
                <a:spcPts val="0"/>
              </a:spcAft>
              <a:buFont typeface="Arial" panose="020B0604020202020204" pitchFamily="34" charset="0"/>
              <a:buNone/>
              <a:defRPr sz="1400" b="1">
                <a:solidFill>
                  <a:schemeClr val="bg1"/>
                </a:solidFill>
              </a:defRPr>
            </a:lvl2pPr>
            <a:lvl3pPr marL="0" indent="0">
              <a:lnSpc>
                <a:spcPct val="125000"/>
              </a:lnSpc>
              <a:spcBef>
                <a:spcPts val="0"/>
              </a:spcBef>
              <a:spcAft>
                <a:spcPts val="0"/>
              </a:spcAft>
              <a:buFontTx/>
              <a:buNone/>
              <a:defRPr sz="1400">
                <a:solidFill>
                  <a:schemeClr val="bg1"/>
                </a:solidFill>
              </a:defRPr>
            </a:lvl3pPr>
            <a:lvl4pPr marL="0" indent="0">
              <a:lnSpc>
                <a:spcPct val="125000"/>
              </a:lnSpc>
              <a:spcBef>
                <a:spcPts val="0"/>
              </a:spcBef>
              <a:spcAft>
                <a:spcPts val="0"/>
              </a:spcAft>
              <a:buFontTx/>
              <a:buNone/>
              <a:defRPr sz="1400">
                <a:solidFill>
                  <a:schemeClr val="bg1"/>
                </a:solidFill>
              </a:defRPr>
            </a:lvl4pPr>
            <a:lvl5pPr marL="0" indent="0">
              <a:lnSpc>
                <a:spcPct val="125000"/>
              </a:lnSpc>
              <a:spcBef>
                <a:spcPts val="0"/>
              </a:spcBef>
              <a:spcAft>
                <a:spcPts val="0"/>
              </a:spcAft>
              <a:buFontTx/>
              <a:buNone/>
              <a:defRPr sz="1400">
                <a:solidFill>
                  <a:schemeClr val="bg1"/>
                </a:solidFill>
              </a:defRPr>
            </a:lvl5pPr>
            <a:lvl6pPr marL="0" indent="0">
              <a:lnSpc>
                <a:spcPct val="125000"/>
              </a:lnSpc>
              <a:spcBef>
                <a:spcPts val="0"/>
              </a:spcBef>
              <a:spcAft>
                <a:spcPts val="0"/>
              </a:spcAft>
              <a:buFontTx/>
              <a:buNone/>
              <a:defRPr sz="1400" b="0" i="0">
                <a:solidFill>
                  <a:schemeClr val="bg1"/>
                </a:solidFill>
                <a:latin typeface="Arial" panose="020B0604020202020204" pitchFamily="34" charset="0"/>
              </a:defRPr>
            </a:lvl6pPr>
            <a:lvl7pPr marL="0" indent="0">
              <a:lnSpc>
                <a:spcPct val="125000"/>
              </a:lnSpc>
              <a:spcBef>
                <a:spcPts val="0"/>
              </a:spcBef>
              <a:spcAft>
                <a:spcPts val="0"/>
              </a:spcAft>
              <a:buFontTx/>
              <a:buNone/>
              <a:defRPr sz="1400" b="0" i="0">
                <a:solidFill>
                  <a:schemeClr val="bg1"/>
                </a:solidFill>
                <a:latin typeface="Arial" panose="020B0604020202020204" pitchFamily="34" charset="0"/>
              </a:defRPr>
            </a:lvl7pPr>
            <a:lvl8pPr marL="0" indent="0">
              <a:lnSpc>
                <a:spcPct val="125000"/>
              </a:lnSpc>
              <a:spcBef>
                <a:spcPts val="0"/>
              </a:spcBef>
              <a:spcAft>
                <a:spcPts val="0"/>
              </a:spcAft>
              <a:buFontTx/>
              <a:buNone/>
              <a:defRPr sz="1400" b="0" i="0">
                <a:solidFill>
                  <a:schemeClr val="bg1"/>
                </a:solidFill>
                <a:latin typeface="Arial" panose="020B0604020202020204" pitchFamily="34" charset="0"/>
              </a:defRPr>
            </a:lvl8pPr>
            <a:lvl9pPr marL="0" indent="0">
              <a:lnSpc>
                <a:spcPct val="125000"/>
              </a:lnSpc>
              <a:spcBef>
                <a:spcPts val="0"/>
              </a:spcBef>
              <a:spcAft>
                <a:spcPts val="0"/>
              </a:spcAft>
              <a:buFontTx/>
              <a:buNone/>
              <a:defRPr sz="1400" b="0" i="0">
                <a:solidFill>
                  <a:schemeClr val="bg1"/>
                </a:solidFill>
                <a:latin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370579473"/>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and Im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16FBA5A0-65D2-E1F7-8CFA-2D7F38114122}"/>
              </a:ext>
            </a:extLst>
          </p:cNvPr>
          <p:cNvSpPr>
            <a:spLocks noGrp="1"/>
          </p:cNvSpPr>
          <p:nvPr>
            <p:ph type="pic" sz="quarter" idx="16"/>
          </p:nvPr>
        </p:nvSpPr>
        <p:spPr>
          <a:xfrm>
            <a:off x="7920000" y="1808164"/>
            <a:ext cx="5148000" cy="5508000"/>
          </a:xfrm>
          <a:prstGeom prst="roundRect">
            <a:avLst>
              <a:gd name="adj" fmla="val 6879"/>
            </a:avLst>
          </a:prstGeom>
          <a:solidFill>
            <a:schemeClr val="accent3">
              <a:lumMod val="20000"/>
              <a:lumOff val="80000"/>
            </a:schemeClr>
          </a:solidFill>
        </p:spPr>
        <p:txBody>
          <a:bodyPr/>
          <a:lstStyle/>
          <a:p>
            <a:r>
              <a:rPr lang="en-US"/>
              <a:t>Click icon to add picture</a:t>
            </a:r>
            <a:endParaRPr lang="en-US" dirty="0"/>
          </a:p>
        </p:txBody>
      </p:sp>
      <p:sp>
        <p:nvSpPr>
          <p:cNvPr id="3" name="Content Placeholder 2"/>
          <p:cNvSpPr>
            <a:spLocks noGrp="1"/>
          </p:cNvSpPr>
          <p:nvPr>
            <p:ph sz="half" idx="1"/>
          </p:nvPr>
        </p:nvSpPr>
        <p:spPr>
          <a:xfrm>
            <a:off x="839788" y="1808164"/>
            <a:ext cx="6480000" cy="4364036"/>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a:extLst>
              <a:ext uri="{FF2B5EF4-FFF2-40B4-BE49-F238E27FC236}">
                <a16:creationId xmlns:a16="http://schemas.microsoft.com/office/drawing/2014/main" id="{1AD99530-3643-FB72-FB7F-191DCDDF50B9}"/>
              </a:ext>
            </a:extLst>
          </p:cNvPr>
          <p:cNvSpPr>
            <a:spLocks noGrp="1"/>
          </p:cNvSpPr>
          <p:nvPr>
            <p:ph type="ftr" sz="quarter" idx="14"/>
          </p:nvPr>
        </p:nvSpPr>
        <p:spPr/>
        <p:txBody>
          <a:bodyPr/>
          <a:lstStyle/>
          <a:p>
            <a:r>
              <a:rPr lang="en-US"/>
              <a:t>[Presentation Name]</a:t>
            </a:r>
            <a:endParaRPr lang="en-US" dirty="0"/>
          </a:p>
        </p:txBody>
      </p:sp>
      <p:sp>
        <p:nvSpPr>
          <p:cNvPr id="5" name="Slide Number Placeholder 4">
            <a:extLst>
              <a:ext uri="{FF2B5EF4-FFF2-40B4-BE49-F238E27FC236}">
                <a16:creationId xmlns:a16="http://schemas.microsoft.com/office/drawing/2014/main" id="{8D0BFBF4-256B-B24C-1DE1-1D452C61175C}"/>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6" name="Title 5">
            <a:extLst>
              <a:ext uri="{FF2B5EF4-FFF2-40B4-BE49-F238E27FC236}">
                <a16:creationId xmlns:a16="http://schemas.microsoft.com/office/drawing/2014/main" id="{3F1AB47B-E91D-FE2D-9489-E312C759F5E4}"/>
              </a:ext>
            </a:extLst>
          </p:cNvPr>
          <p:cNvSpPr>
            <a:spLocks noGrp="1"/>
          </p:cNvSpPr>
          <p:nvPr>
            <p:ph type="title"/>
          </p:nvPr>
        </p:nvSpPr>
        <p:spPr>
          <a:xfrm>
            <a:off x="838200" y="365125"/>
            <a:ext cx="64800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9232376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and 2 Imag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9788" y="1808164"/>
            <a:ext cx="6480000" cy="4364036"/>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a:extLst>
              <a:ext uri="{FF2B5EF4-FFF2-40B4-BE49-F238E27FC236}">
                <a16:creationId xmlns:a16="http://schemas.microsoft.com/office/drawing/2014/main" id="{1AD99530-3643-FB72-FB7F-191DCDDF50B9}"/>
              </a:ext>
            </a:extLst>
          </p:cNvPr>
          <p:cNvSpPr>
            <a:spLocks noGrp="1"/>
          </p:cNvSpPr>
          <p:nvPr>
            <p:ph type="ftr" sz="quarter" idx="14"/>
          </p:nvPr>
        </p:nvSpPr>
        <p:spPr/>
        <p:txBody>
          <a:bodyPr/>
          <a:lstStyle/>
          <a:p>
            <a:r>
              <a:rPr lang="en-US"/>
              <a:t>[Presentation Name]</a:t>
            </a:r>
            <a:endParaRPr lang="en-US" dirty="0"/>
          </a:p>
        </p:txBody>
      </p:sp>
      <p:sp>
        <p:nvSpPr>
          <p:cNvPr id="5" name="Slide Number Placeholder 4">
            <a:extLst>
              <a:ext uri="{FF2B5EF4-FFF2-40B4-BE49-F238E27FC236}">
                <a16:creationId xmlns:a16="http://schemas.microsoft.com/office/drawing/2014/main" id="{8D0BFBF4-256B-B24C-1DE1-1D452C61175C}"/>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6" name="Title 5">
            <a:extLst>
              <a:ext uri="{FF2B5EF4-FFF2-40B4-BE49-F238E27FC236}">
                <a16:creationId xmlns:a16="http://schemas.microsoft.com/office/drawing/2014/main" id="{3F1AB47B-E91D-FE2D-9489-E312C759F5E4}"/>
              </a:ext>
            </a:extLst>
          </p:cNvPr>
          <p:cNvSpPr>
            <a:spLocks noGrp="1"/>
          </p:cNvSpPr>
          <p:nvPr>
            <p:ph type="title"/>
          </p:nvPr>
        </p:nvSpPr>
        <p:spPr>
          <a:xfrm>
            <a:off x="838200" y="365125"/>
            <a:ext cx="6480000" cy="1325563"/>
          </a:xfrm>
        </p:spPr>
        <p:txBody>
          <a:body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CB7A3A0D-77DB-A06F-FCAE-5BC8C7116578}"/>
              </a:ext>
            </a:extLst>
          </p:cNvPr>
          <p:cNvSpPr>
            <a:spLocks noGrp="1"/>
          </p:cNvSpPr>
          <p:nvPr>
            <p:ph type="pic" sz="quarter" idx="16"/>
          </p:nvPr>
        </p:nvSpPr>
        <p:spPr>
          <a:xfrm>
            <a:off x="7920000" y="365125"/>
            <a:ext cx="2175721" cy="2175721"/>
          </a:xfrm>
          <a:prstGeom prst="roundRect">
            <a:avLst>
              <a:gd name="adj" fmla="val 6879"/>
            </a:avLst>
          </a:prstGeom>
          <a:solidFill>
            <a:schemeClr val="accent3">
              <a:lumMod val="20000"/>
              <a:lumOff val="80000"/>
            </a:schemeClr>
          </a:solidFill>
        </p:spPr>
        <p:txBody>
          <a:bodyPr/>
          <a:lstStyle/>
          <a:p>
            <a:r>
              <a:rPr lang="en-US"/>
              <a:t>Click icon to add picture</a:t>
            </a:r>
            <a:endParaRPr lang="en-US" dirty="0"/>
          </a:p>
        </p:txBody>
      </p:sp>
      <p:sp>
        <p:nvSpPr>
          <p:cNvPr id="11" name="Picture Placeholder 7">
            <a:extLst>
              <a:ext uri="{FF2B5EF4-FFF2-40B4-BE49-F238E27FC236}">
                <a16:creationId xmlns:a16="http://schemas.microsoft.com/office/drawing/2014/main" id="{1DEE0DCE-0F70-21D5-D130-E77051B02A56}"/>
              </a:ext>
            </a:extLst>
          </p:cNvPr>
          <p:cNvSpPr>
            <a:spLocks noGrp="1"/>
          </p:cNvSpPr>
          <p:nvPr>
            <p:ph type="pic" sz="quarter" idx="17"/>
          </p:nvPr>
        </p:nvSpPr>
        <p:spPr>
          <a:xfrm>
            <a:off x="8706601" y="2680855"/>
            <a:ext cx="3042487" cy="3042487"/>
          </a:xfrm>
          <a:prstGeom prst="roundRect">
            <a:avLst>
              <a:gd name="adj" fmla="val 6879"/>
            </a:avLst>
          </a:prstGeom>
          <a:solidFill>
            <a:schemeClr val="accent3">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13381747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ntent Boxe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3643" y="1808163"/>
            <a:ext cx="3240000" cy="4364037"/>
          </a:xfrm>
          <a:prstGeom prst="roundRect">
            <a:avLst>
              <a:gd name="adj" fmla="val 6859"/>
            </a:avLst>
          </a:prstGeom>
          <a:solidFill>
            <a:schemeClr val="accent5">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2"/>
          <p:cNvSpPr>
            <a:spLocks noGrp="1"/>
          </p:cNvSpPr>
          <p:nvPr>
            <p:ph sz="half" idx="1"/>
          </p:nvPr>
        </p:nvSpPr>
        <p:spPr>
          <a:xfrm>
            <a:off x="838199" y="1808163"/>
            <a:ext cx="3240000" cy="4364037"/>
          </a:xfrm>
          <a:prstGeom prst="roundRect">
            <a:avLst>
              <a:gd name="adj" fmla="val 7648"/>
            </a:avLst>
          </a:prstGeom>
          <a:solidFill>
            <a:schemeClr val="accent4">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3"/>
          <p:cNvSpPr>
            <a:spLocks noGrp="1"/>
          </p:cNvSpPr>
          <p:nvPr>
            <p:ph sz="half" idx="13"/>
          </p:nvPr>
        </p:nvSpPr>
        <p:spPr>
          <a:xfrm>
            <a:off x="8509087" y="1808163"/>
            <a:ext cx="3240000" cy="4364037"/>
          </a:xfrm>
          <a:prstGeom prst="roundRect">
            <a:avLst>
              <a:gd name="adj" fmla="val 7251"/>
            </a:avLst>
          </a:prstGeom>
          <a:solidFill>
            <a:schemeClr val="accent6">
              <a:alpha val="40000"/>
            </a:schemeClr>
          </a:solidFill>
        </p:spPr>
        <p:txBody>
          <a:bodyPr lIns="180000" tIns="1080000" rIns="180000" bIns="180000"/>
          <a:lstStyle>
            <a:lvl1pPr>
              <a:defRPr b="1"/>
            </a:lvl1pPr>
            <a:lvl2pPr>
              <a:defRPr sz="1400"/>
            </a:lvl2pPr>
            <a:lvl3pPr>
              <a:defRPr sz="1400"/>
            </a:lvl3pPr>
            <a:lvl4pPr>
              <a:defRPr sz="1400"/>
            </a:lvl4pPr>
            <a:lvl5pPr>
              <a:defRPr sz="1400"/>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49398100-B0F7-AA89-DFC1-B8E173ED3D9B}"/>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182CCE9D-FB01-5357-48AC-FD9F184641C1}"/>
              </a:ext>
            </a:extLst>
          </p:cNvPr>
          <p:cNvSpPr>
            <a:spLocks noGrp="1"/>
          </p:cNvSpPr>
          <p:nvPr>
            <p:ph type="ftr" sz="quarter" idx="14"/>
          </p:nvPr>
        </p:nvSpPr>
        <p:spPr/>
        <p:txBody>
          <a:bodyPr/>
          <a:lstStyle/>
          <a:p>
            <a:r>
              <a:rPr lang="en-US"/>
              <a:t>[Presentation Name]</a:t>
            </a:r>
            <a:endParaRPr lang="en-US" dirty="0"/>
          </a:p>
        </p:txBody>
      </p:sp>
      <p:sp>
        <p:nvSpPr>
          <p:cNvPr id="5" name="Slide Number Placeholder 4">
            <a:extLst>
              <a:ext uri="{FF2B5EF4-FFF2-40B4-BE49-F238E27FC236}">
                <a16:creationId xmlns:a16="http://schemas.microsoft.com/office/drawing/2014/main" id="{8976C9E6-1FC3-BBD8-767F-21C242B74A1C}"/>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9" name="Picture Placeholder 9">
            <a:extLst>
              <a:ext uri="{FF2B5EF4-FFF2-40B4-BE49-F238E27FC236}">
                <a16:creationId xmlns:a16="http://schemas.microsoft.com/office/drawing/2014/main" id="{2A5F38D3-DB00-9A82-96D7-8A92F7EA9AB7}"/>
              </a:ext>
            </a:extLst>
          </p:cNvPr>
          <p:cNvSpPr>
            <a:spLocks noGrp="1" noChangeAspect="1"/>
          </p:cNvSpPr>
          <p:nvPr>
            <p:ph type="pic" sz="quarter" idx="16"/>
          </p:nvPr>
        </p:nvSpPr>
        <p:spPr>
          <a:xfrm>
            <a:off x="1075952"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dirty="0"/>
          </a:p>
        </p:txBody>
      </p:sp>
      <p:sp>
        <p:nvSpPr>
          <p:cNvPr id="10" name="Picture Placeholder 9">
            <a:extLst>
              <a:ext uri="{FF2B5EF4-FFF2-40B4-BE49-F238E27FC236}">
                <a16:creationId xmlns:a16="http://schemas.microsoft.com/office/drawing/2014/main" id="{43411CE3-C6CA-7A7D-A2C3-6843B4A89A69}"/>
              </a:ext>
            </a:extLst>
          </p:cNvPr>
          <p:cNvSpPr>
            <a:spLocks noGrp="1" noChangeAspect="1"/>
          </p:cNvSpPr>
          <p:nvPr>
            <p:ph type="pic" sz="quarter" idx="23"/>
          </p:nvPr>
        </p:nvSpPr>
        <p:spPr>
          <a:xfrm>
            <a:off x="4909369"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dirty="0"/>
          </a:p>
        </p:txBody>
      </p:sp>
      <p:sp>
        <p:nvSpPr>
          <p:cNvPr id="11" name="Picture Placeholder 9">
            <a:extLst>
              <a:ext uri="{FF2B5EF4-FFF2-40B4-BE49-F238E27FC236}">
                <a16:creationId xmlns:a16="http://schemas.microsoft.com/office/drawing/2014/main" id="{5F00224D-DE8B-4B1B-4858-24B704CB683B}"/>
              </a:ext>
            </a:extLst>
          </p:cNvPr>
          <p:cNvSpPr>
            <a:spLocks noGrp="1" noChangeAspect="1"/>
          </p:cNvSpPr>
          <p:nvPr>
            <p:ph type="pic" sz="quarter" idx="24"/>
          </p:nvPr>
        </p:nvSpPr>
        <p:spPr>
          <a:xfrm>
            <a:off x="8744708" y="2067152"/>
            <a:ext cx="720000" cy="72000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13165566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hree Images">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935476" y="2100263"/>
            <a:ext cx="3060000" cy="3060000"/>
          </a:xfrm>
          <a:prstGeom prst="roundRect">
            <a:avLst>
              <a:gd name="adj" fmla="val 6750"/>
            </a:avLst>
          </a:prstGeo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838200" y="5280025"/>
            <a:ext cx="3202836" cy="892175"/>
          </a:xfrm>
        </p:spPr>
        <p:txBody>
          <a:bodyPr/>
          <a:lstStyle>
            <a:lvl1pPr>
              <a:spcBef>
                <a:spcPts val="0"/>
              </a:spcBef>
              <a:spcAft>
                <a:spcPts val="300"/>
              </a:spcAft>
              <a:defRPr sz="1600" b="1"/>
            </a:lvl1pPr>
            <a:lvl2pPr>
              <a:spcAft>
                <a:spcPts val="300"/>
              </a:spcAft>
              <a:defRPr sz="1400"/>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6" name="Title 5">
            <a:extLst>
              <a:ext uri="{FF2B5EF4-FFF2-40B4-BE49-F238E27FC236}">
                <a16:creationId xmlns:a16="http://schemas.microsoft.com/office/drawing/2014/main" id="{5A19A1F7-5B6A-BDA7-2A0C-60DBE05E9B2A}"/>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DA6874AD-5EFE-AAA3-9175-68D963D6C573}"/>
              </a:ext>
            </a:extLst>
          </p:cNvPr>
          <p:cNvSpPr>
            <a:spLocks noGrp="1"/>
          </p:cNvSpPr>
          <p:nvPr>
            <p:ph type="ftr" sz="quarter" idx="19"/>
          </p:nvPr>
        </p:nvSpPr>
        <p:spPr/>
        <p:txBody>
          <a:bodyPr/>
          <a:lstStyle/>
          <a:p>
            <a:r>
              <a:rPr lang="en-US"/>
              <a:t>[Presentation Name]</a:t>
            </a:r>
            <a:endParaRPr lang="en-US" dirty="0"/>
          </a:p>
        </p:txBody>
      </p:sp>
      <p:sp>
        <p:nvSpPr>
          <p:cNvPr id="3" name="Slide Number Placeholder 2">
            <a:extLst>
              <a:ext uri="{FF2B5EF4-FFF2-40B4-BE49-F238E27FC236}">
                <a16:creationId xmlns:a16="http://schemas.microsoft.com/office/drawing/2014/main" id="{37D29EE8-0A60-C54E-FBDB-11503A1EEE6B}"/>
              </a:ext>
            </a:extLst>
          </p:cNvPr>
          <p:cNvSpPr>
            <a:spLocks noGrp="1"/>
          </p:cNvSpPr>
          <p:nvPr>
            <p:ph type="sldNum" sz="quarter" idx="20"/>
          </p:nvPr>
        </p:nvSpPr>
        <p:spPr/>
        <p:txBody>
          <a:bodyPr/>
          <a:lstStyle/>
          <a:p>
            <a:fld id="{7870704B-CE94-48CC-AF30-84932A1262A7}" type="slidenum">
              <a:rPr lang="en-GB" smtClean="0"/>
              <a:pPr/>
              <a:t>‹#›</a:t>
            </a:fld>
            <a:endParaRPr lang="en-GB" dirty="0"/>
          </a:p>
        </p:txBody>
      </p:sp>
      <p:sp>
        <p:nvSpPr>
          <p:cNvPr id="4" name="Picture Placeholder 9">
            <a:extLst>
              <a:ext uri="{FF2B5EF4-FFF2-40B4-BE49-F238E27FC236}">
                <a16:creationId xmlns:a16="http://schemas.microsoft.com/office/drawing/2014/main" id="{ADB7B871-9457-65BE-906A-61054AFFF7BD}"/>
              </a:ext>
            </a:extLst>
          </p:cNvPr>
          <p:cNvSpPr>
            <a:spLocks noGrp="1"/>
          </p:cNvSpPr>
          <p:nvPr>
            <p:ph type="pic" sz="quarter" idx="21"/>
          </p:nvPr>
        </p:nvSpPr>
        <p:spPr>
          <a:xfrm>
            <a:off x="4781448" y="2100263"/>
            <a:ext cx="3060000" cy="3060000"/>
          </a:xfrm>
          <a:prstGeom prst="roundRect">
            <a:avLst>
              <a:gd name="adj" fmla="val 6750"/>
            </a:avLst>
          </a:prstGeo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5" name="Text Placeholder 12">
            <a:extLst>
              <a:ext uri="{FF2B5EF4-FFF2-40B4-BE49-F238E27FC236}">
                <a16:creationId xmlns:a16="http://schemas.microsoft.com/office/drawing/2014/main" id="{4425EB3F-1FD5-257E-4001-DD5141F3A54C}"/>
              </a:ext>
            </a:extLst>
          </p:cNvPr>
          <p:cNvSpPr>
            <a:spLocks noGrp="1"/>
          </p:cNvSpPr>
          <p:nvPr>
            <p:ph type="body" sz="quarter" idx="22" hasCustomPrompt="1"/>
          </p:nvPr>
        </p:nvSpPr>
        <p:spPr>
          <a:xfrm>
            <a:off x="4684172" y="5280025"/>
            <a:ext cx="3202836" cy="892175"/>
          </a:xfrm>
        </p:spPr>
        <p:txBody>
          <a:bodyPr/>
          <a:lstStyle>
            <a:lvl1pPr>
              <a:spcBef>
                <a:spcPts val="0"/>
              </a:spcBef>
              <a:spcAft>
                <a:spcPts val="300"/>
              </a:spcAft>
              <a:defRPr sz="1600" b="1"/>
            </a:lvl1pPr>
            <a:lvl2pPr>
              <a:spcAft>
                <a:spcPts val="300"/>
              </a:spcAft>
              <a:defRPr sz="1400"/>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
        <p:nvSpPr>
          <p:cNvPr id="7" name="Picture Placeholder 9">
            <a:extLst>
              <a:ext uri="{FF2B5EF4-FFF2-40B4-BE49-F238E27FC236}">
                <a16:creationId xmlns:a16="http://schemas.microsoft.com/office/drawing/2014/main" id="{2AE93ED4-C29F-4FD9-8D9E-BD9D635E17C8}"/>
              </a:ext>
            </a:extLst>
          </p:cNvPr>
          <p:cNvSpPr>
            <a:spLocks noGrp="1"/>
          </p:cNvSpPr>
          <p:nvPr>
            <p:ph type="pic" sz="quarter" idx="23"/>
          </p:nvPr>
        </p:nvSpPr>
        <p:spPr>
          <a:xfrm>
            <a:off x="8627420" y="2100263"/>
            <a:ext cx="3060000" cy="3060000"/>
          </a:xfrm>
          <a:prstGeom prst="roundRect">
            <a:avLst>
              <a:gd name="adj" fmla="val 6750"/>
            </a:avLst>
          </a:prstGeo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8" name="Text Placeholder 12">
            <a:extLst>
              <a:ext uri="{FF2B5EF4-FFF2-40B4-BE49-F238E27FC236}">
                <a16:creationId xmlns:a16="http://schemas.microsoft.com/office/drawing/2014/main" id="{DE95B8ED-E871-80C7-B468-833279441518}"/>
              </a:ext>
            </a:extLst>
          </p:cNvPr>
          <p:cNvSpPr>
            <a:spLocks noGrp="1"/>
          </p:cNvSpPr>
          <p:nvPr>
            <p:ph type="body" sz="quarter" idx="24" hasCustomPrompt="1"/>
          </p:nvPr>
        </p:nvSpPr>
        <p:spPr>
          <a:xfrm>
            <a:off x="8530144" y="5280025"/>
            <a:ext cx="3202836" cy="892175"/>
          </a:xfrm>
        </p:spPr>
        <p:txBody>
          <a:bodyPr/>
          <a:lstStyle>
            <a:lvl1pPr>
              <a:spcBef>
                <a:spcPts val="0"/>
              </a:spcBef>
              <a:spcAft>
                <a:spcPts val="300"/>
              </a:spcAft>
              <a:defRPr sz="1600" b="1"/>
            </a:lvl1pPr>
            <a:lvl2pPr>
              <a:spcAft>
                <a:spcPts val="300"/>
              </a:spcAft>
              <a:defRPr sz="1400"/>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672220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Four Team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954576" y="2053241"/>
            <a:ext cx="1325880" cy="132588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dirty="0"/>
          </a:p>
        </p:txBody>
      </p:sp>
      <p:sp>
        <p:nvSpPr>
          <p:cNvPr id="13" name="Text Placeholder 12"/>
          <p:cNvSpPr>
            <a:spLocks noGrp="1"/>
          </p:cNvSpPr>
          <p:nvPr>
            <p:ph type="body" sz="quarter" idx="14" hasCustomPrompt="1"/>
          </p:nvPr>
        </p:nvSpPr>
        <p:spPr>
          <a:xfrm>
            <a:off x="838199" y="3428999"/>
            <a:ext cx="2229824" cy="2765425"/>
          </a:xfrm>
        </p:spPr>
        <p:txBody>
          <a:bodyPr/>
          <a:lstStyle>
            <a:lvl1pPr>
              <a:spcBef>
                <a:spcPts val="0"/>
              </a:spcBef>
              <a:spcAft>
                <a:spcPts val="300"/>
              </a:spcAft>
              <a:defRPr sz="1800" b="1"/>
            </a:lvl1pPr>
            <a:lvl2pPr>
              <a:spcAft>
                <a:spcPts val="300"/>
              </a:spcAft>
              <a:defRPr sz="1400"/>
            </a:lvl2pPr>
            <a:lvl3pPr>
              <a:spcAft>
                <a:spcPts val="300"/>
              </a:spcAft>
              <a:defRPr sz="1400"/>
            </a:lvl3pPr>
            <a:lvl4pPr>
              <a:spcAft>
                <a:spcPts val="300"/>
              </a:spcAft>
              <a:defRPr sz="1200"/>
            </a:lvl4pPr>
            <a:lvl5pPr>
              <a:spcAft>
                <a:spcPts val="300"/>
              </a:spcAft>
              <a:defRPr sz="1200"/>
            </a:lvl5pPr>
            <a:lvl6pPr>
              <a:spcAft>
                <a:spcPts val="300"/>
              </a:spcAft>
              <a:defRPr sz="1200" b="0" i="0">
                <a:latin typeface="Arial" panose="020B0604020202020204" pitchFamily="34" charset="0"/>
              </a:defRPr>
            </a:lvl6pPr>
            <a:lvl7pPr>
              <a:spcAft>
                <a:spcPts val="300"/>
              </a:spcAft>
              <a:defRPr sz="1200" b="0" i="0">
                <a:latin typeface="Arial" panose="020B0604020202020204" pitchFamily="34" charset="0"/>
              </a:defRPr>
            </a:lvl7pPr>
            <a:lvl8pPr>
              <a:spcAft>
                <a:spcPts val="300"/>
              </a:spcAft>
              <a:defRPr sz="1200" b="0" i="0">
                <a:latin typeface="Arial" panose="020B0604020202020204" pitchFamily="34" charset="0"/>
              </a:defRPr>
            </a:lvl8pPr>
            <a:lvl9pPr>
              <a:spcAft>
                <a:spcPts val="300"/>
              </a:spcAft>
              <a:defRPr sz="1200" b="0" i="0">
                <a:latin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7" name="Text Placeholder 12"/>
          <p:cNvSpPr>
            <a:spLocks noGrp="1"/>
          </p:cNvSpPr>
          <p:nvPr>
            <p:ph type="body" sz="quarter" idx="16" hasCustomPrompt="1"/>
          </p:nvPr>
        </p:nvSpPr>
        <p:spPr>
          <a:xfrm>
            <a:off x="3715525" y="3428999"/>
            <a:ext cx="2229824" cy="2765425"/>
          </a:xfrm>
        </p:spPr>
        <p:txBody>
          <a:bodyPr/>
          <a:lstStyle>
            <a:lvl1pPr>
              <a:spcBef>
                <a:spcPts val="0"/>
              </a:spcBef>
              <a:spcAft>
                <a:spcPts val="300"/>
              </a:spcAft>
              <a:defRPr sz="1800" b="1"/>
            </a:lvl1pPr>
            <a:lvl2pPr>
              <a:spcAft>
                <a:spcPts val="300"/>
              </a:spcAft>
              <a:defRPr sz="1400"/>
            </a:lvl2pPr>
            <a:lvl3pPr>
              <a:spcAft>
                <a:spcPts val="300"/>
              </a:spcAft>
              <a:defRPr sz="1400"/>
            </a:lvl3pPr>
            <a:lvl4pPr>
              <a:spcAft>
                <a:spcPts val="300"/>
              </a:spcAft>
              <a:defRPr sz="1200"/>
            </a:lvl4pPr>
            <a:lvl5pPr>
              <a:spcAft>
                <a:spcPts val="300"/>
              </a:spcAft>
              <a:defRPr sz="1200"/>
            </a:lvl5pPr>
            <a:lvl6pPr>
              <a:spcAft>
                <a:spcPts val="300"/>
              </a:spcAft>
              <a:defRPr sz="1200" b="0" i="0">
                <a:latin typeface="Arial" panose="020B0604020202020204" pitchFamily="34" charset="0"/>
              </a:defRPr>
            </a:lvl6pPr>
            <a:lvl7pPr>
              <a:spcAft>
                <a:spcPts val="300"/>
              </a:spcAft>
              <a:defRPr sz="1200" b="0" i="0">
                <a:latin typeface="Arial" panose="020B0604020202020204" pitchFamily="34" charset="0"/>
              </a:defRPr>
            </a:lvl7pPr>
            <a:lvl8pPr>
              <a:spcAft>
                <a:spcPts val="300"/>
              </a:spcAft>
              <a:defRPr sz="1200" b="0" i="0">
                <a:latin typeface="Arial" panose="020B0604020202020204" pitchFamily="34" charset="0"/>
              </a:defRPr>
            </a:lvl8pPr>
            <a:lvl9pPr>
              <a:spcAft>
                <a:spcPts val="300"/>
              </a:spcAft>
              <a:defRPr sz="1200" b="0" i="0">
                <a:latin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9" name="Text Placeholder 12"/>
          <p:cNvSpPr>
            <a:spLocks noGrp="1"/>
          </p:cNvSpPr>
          <p:nvPr>
            <p:ph type="body" sz="quarter" idx="18" hasCustomPrompt="1"/>
          </p:nvPr>
        </p:nvSpPr>
        <p:spPr>
          <a:xfrm>
            <a:off x="6592851" y="3428999"/>
            <a:ext cx="2229824" cy="2765425"/>
          </a:xfrm>
        </p:spPr>
        <p:txBody>
          <a:bodyPr/>
          <a:lstStyle>
            <a:lvl1pPr>
              <a:spcBef>
                <a:spcPts val="0"/>
              </a:spcBef>
              <a:spcAft>
                <a:spcPts val="300"/>
              </a:spcAft>
              <a:defRPr sz="1800" b="1"/>
            </a:lvl1pPr>
            <a:lvl2pPr>
              <a:spcAft>
                <a:spcPts val="300"/>
              </a:spcAft>
              <a:defRPr sz="1400"/>
            </a:lvl2pPr>
            <a:lvl3pPr>
              <a:spcAft>
                <a:spcPts val="300"/>
              </a:spcAft>
              <a:defRPr sz="1400"/>
            </a:lvl3pPr>
            <a:lvl4pPr>
              <a:spcAft>
                <a:spcPts val="300"/>
              </a:spcAft>
              <a:defRPr sz="1200"/>
            </a:lvl4pPr>
            <a:lvl5pPr>
              <a:spcAft>
                <a:spcPts val="300"/>
              </a:spcAft>
              <a:defRPr sz="1200"/>
            </a:lvl5pPr>
            <a:lvl6pPr>
              <a:spcAft>
                <a:spcPts val="300"/>
              </a:spcAft>
              <a:defRPr sz="1200" b="0" i="0">
                <a:latin typeface="Arial" panose="020B0604020202020204" pitchFamily="34" charset="0"/>
              </a:defRPr>
            </a:lvl6pPr>
            <a:lvl7pPr>
              <a:spcAft>
                <a:spcPts val="300"/>
              </a:spcAft>
              <a:defRPr sz="1200" b="0" i="0">
                <a:latin typeface="Arial" panose="020B0604020202020204" pitchFamily="34" charset="0"/>
              </a:defRPr>
            </a:lvl7pPr>
            <a:lvl8pPr>
              <a:spcAft>
                <a:spcPts val="300"/>
              </a:spcAft>
              <a:defRPr sz="1200" b="0" i="0">
                <a:latin typeface="Arial" panose="020B0604020202020204" pitchFamily="34" charset="0"/>
              </a:defRPr>
            </a:lvl8pPr>
            <a:lvl9pPr>
              <a:spcAft>
                <a:spcPts val="300"/>
              </a:spcAft>
              <a:defRPr sz="1200" b="0" i="0">
                <a:latin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Text Placeholder 12"/>
          <p:cNvSpPr>
            <a:spLocks noGrp="1"/>
          </p:cNvSpPr>
          <p:nvPr>
            <p:ph type="body" sz="quarter" idx="20" hasCustomPrompt="1"/>
          </p:nvPr>
        </p:nvSpPr>
        <p:spPr>
          <a:xfrm>
            <a:off x="9470176" y="3428999"/>
            <a:ext cx="2229824" cy="2765425"/>
          </a:xfrm>
        </p:spPr>
        <p:txBody>
          <a:bodyPr/>
          <a:lstStyle>
            <a:lvl1pPr>
              <a:spcBef>
                <a:spcPts val="0"/>
              </a:spcBef>
              <a:spcAft>
                <a:spcPts val="300"/>
              </a:spcAft>
              <a:defRPr sz="1800" b="1"/>
            </a:lvl1pPr>
            <a:lvl2pPr>
              <a:spcAft>
                <a:spcPts val="300"/>
              </a:spcAft>
              <a:defRPr sz="1400"/>
            </a:lvl2pPr>
            <a:lvl3pPr>
              <a:spcAft>
                <a:spcPts val="300"/>
              </a:spcAft>
              <a:defRPr sz="1400"/>
            </a:lvl3pPr>
            <a:lvl4pPr>
              <a:spcAft>
                <a:spcPts val="300"/>
              </a:spcAft>
              <a:defRPr sz="1200"/>
            </a:lvl4pPr>
            <a:lvl5pPr>
              <a:spcAft>
                <a:spcPts val="300"/>
              </a:spcAft>
              <a:defRPr sz="1200"/>
            </a:lvl5pPr>
            <a:lvl6pPr>
              <a:spcAft>
                <a:spcPts val="300"/>
              </a:spcAft>
              <a:defRPr sz="1200" b="0" i="0">
                <a:latin typeface="Arial" panose="020B0604020202020204" pitchFamily="34" charset="0"/>
              </a:defRPr>
            </a:lvl6pPr>
            <a:lvl7pPr>
              <a:spcAft>
                <a:spcPts val="300"/>
              </a:spcAft>
              <a:defRPr sz="1200" b="0" i="0">
                <a:latin typeface="Arial" panose="020B0604020202020204" pitchFamily="34" charset="0"/>
              </a:defRPr>
            </a:lvl7pPr>
            <a:lvl8pPr>
              <a:spcAft>
                <a:spcPts val="300"/>
              </a:spcAft>
              <a:defRPr sz="1200" b="0" i="0">
                <a:latin typeface="Arial" panose="020B0604020202020204" pitchFamily="34" charset="0"/>
              </a:defRPr>
            </a:lvl8pPr>
            <a:lvl9pPr>
              <a:spcAft>
                <a:spcPts val="300"/>
              </a:spcAft>
              <a:defRPr sz="1200" b="0" i="0">
                <a:latin typeface="Arial" panose="020B0604020202020204" pitchFamily="34"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Title 5">
            <a:extLst>
              <a:ext uri="{FF2B5EF4-FFF2-40B4-BE49-F238E27FC236}">
                <a16:creationId xmlns:a16="http://schemas.microsoft.com/office/drawing/2014/main" id="{5E78DB35-C883-5029-91E4-CA9346D48E33}"/>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7D1E9F07-E52D-2444-59A0-C06D5899E84A}"/>
              </a:ext>
            </a:extLst>
          </p:cNvPr>
          <p:cNvSpPr>
            <a:spLocks noGrp="1"/>
          </p:cNvSpPr>
          <p:nvPr>
            <p:ph type="ftr" sz="quarter" idx="21"/>
          </p:nvPr>
        </p:nvSpPr>
        <p:spPr/>
        <p:txBody>
          <a:bodyPr/>
          <a:lstStyle/>
          <a:p>
            <a:r>
              <a:rPr lang="en-US"/>
              <a:t>[Presentation Name]</a:t>
            </a:r>
            <a:endParaRPr lang="en-US" dirty="0"/>
          </a:p>
        </p:txBody>
      </p:sp>
      <p:sp>
        <p:nvSpPr>
          <p:cNvPr id="3" name="Slide Number Placeholder 2">
            <a:extLst>
              <a:ext uri="{FF2B5EF4-FFF2-40B4-BE49-F238E27FC236}">
                <a16:creationId xmlns:a16="http://schemas.microsoft.com/office/drawing/2014/main" id="{E8927B63-6916-CB7E-F7F7-9676ED49B26D}"/>
              </a:ext>
            </a:extLst>
          </p:cNvPr>
          <p:cNvSpPr>
            <a:spLocks noGrp="1"/>
          </p:cNvSpPr>
          <p:nvPr>
            <p:ph type="sldNum" sz="quarter" idx="22"/>
          </p:nvPr>
        </p:nvSpPr>
        <p:spPr/>
        <p:txBody>
          <a:bodyPr/>
          <a:lstStyle/>
          <a:p>
            <a:fld id="{7870704B-CE94-48CC-AF30-84932A1262A7}" type="slidenum">
              <a:rPr lang="en-GB" smtClean="0"/>
              <a:pPr/>
              <a:t>‹#›</a:t>
            </a:fld>
            <a:endParaRPr lang="en-GB" dirty="0"/>
          </a:p>
        </p:txBody>
      </p:sp>
      <p:sp>
        <p:nvSpPr>
          <p:cNvPr id="4" name="Picture Placeholder 9">
            <a:extLst>
              <a:ext uri="{FF2B5EF4-FFF2-40B4-BE49-F238E27FC236}">
                <a16:creationId xmlns:a16="http://schemas.microsoft.com/office/drawing/2014/main" id="{FEFCF92B-D3C9-813B-BB46-2DC6FC9A7450}"/>
              </a:ext>
            </a:extLst>
          </p:cNvPr>
          <p:cNvSpPr>
            <a:spLocks noGrp="1" noChangeAspect="1"/>
          </p:cNvSpPr>
          <p:nvPr>
            <p:ph type="pic" sz="quarter" idx="23"/>
          </p:nvPr>
        </p:nvSpPr>
        <p:spPr>
          <a:xfrm>
            <a:off x="3831902" y="2053241"/>
            <a:ext cx="1325880" cy="132588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dirty="0"/>
          </a:p>
        </p:txBody>
      </p:sp>
      <p:sp>
        <p:nvSpPr>
          <p:cNvPr id="5" name="Picture Placeholder 9">
            <a:extLst>
              <a:ext uri="{FF2B5EF4-FFF2-40B4-BE49-F238E27FC236}">
                <a16:creationId xmlns:a16="http://schemas.microsoft.com/office/drawing/2014/main" id="{A9B6DDFA-806D-B4EB-B1AD-D2CC87D442EE}"/>
              </a:ext>
            </a:extLst>
          </p:cNvPr>
          <p:cNvSpPr>
            <a:spLocks noGrp="1" noChangeAspect="1"/>
          </p:cNvSpPr>
          <p:nvPr>
            <p:ph type="pic" sz="quarter" idx="24"/>
          </p:nvPr>
        </p:nvSpPr>
        <p:spPr>
          <a:xfrm>
            <a:off x="6709228" y="2053241"/>
            <a:ext cx="1325880" cy="132588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dirty="0"/>
          </a:p>
        </p:txBody>
      </p:sp>
      <p:sp>
        <p:nvSpPr>
          <p:cNvPr id="7" name="Picture Placeholder 9">
            <a:extLst>
              <a:ext uri="{FF2B5EF4-FFF2-40B4-BE49-F238E27FC236}">
                <a16:creationId xmlns:a16="http://schemas.microsoft.com/office/drawing/2014/main" id="{D607FBB3-03FB-AF34-71BC-9E86A8CA04D0}"/>
              </a:ext>
            </a:extLst>
          </p:cNvPr>
          <p:cNvSpPr>
            <a:spLocks noGrp="1" noChangeAspect="1"/>
          </p:cNvSpPr>
          <p:nvPr>
            <p:ph type="pic" sz="quarter" idx="25"/>
          </p:nvPr>
        </p:nvSpPr>
        <p:spPr>
          <a:xfrm>
            <a:off x="9586553" y="2053241"/>
            <a:ext cx="1325880" cy="1325880"/>
          </a:xfrm>
          <a:prstGeom prst="roundRect">
            <a:avLst>
              <a:gd name="adj" fmla="val 6009"/>
            </a:avLst>
          </a:prstGeom>
          <a:noFill/>
        </p:spPr>
        <p:txBody>
          <a:bodyPr anchor="ctr" anchorCtr="0"/>
          <a:lstStyle>
            <a:lvl1pPr algn="ctr">
              <a:defRPr sz="1200"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2821368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hree Content Infographic">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9788" y="3429000"/>
            <a:ext cx="3251925" cy="2748599"/>
          </a:xfrm>
        </p:spPr>
        <p:txBody>
          <a:bodyPr/>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4" hasCustomPrompt="1"/>
          </p:nvPr>
        </p:nvSpPr>
        <p:spPr>
          <a:xfrm>
            <a:off x="839788" y="1825786"/>
            <a:ext cx="3251925" cy="1603213"/>
          </a:xfrm>
        </p:spPr>
        <p:txBody>
          <a:bodyPr anchor="b" anchorCtr="0"/>
          <a:lstStyle>
            <a:lvl1pPr>
              <a:lnSpc>
                <a:spcPct val="100000"/>
              </a:lnSpc>
              <a:defRPr sz="8500" b="0" spc="-100" baseline="0">
                <a:solidFill>
                  <a:schemeClr val="tx2"/>
                </a:solidFill>
              </a:defRPr>
            </a:lvl1pPr>
          </a:lstStyle>
          <a:p>
            <a:pPr lvl="0"/>
            <a:r>
              <a:rPr lang="en-US" dirty="0"/>
              <a:t>00%</a:t>
            </a:r>
            <a:endParaRPr lang="en-GB" dirty="0"/>
          </a:p>
        </p:txBody>
      </p:sp>
      <p:sp>
        <p:nvSpPr>
          <p:cNvPr id="13" name="Text Placeholder 9"/>
          <p:cNvSpPr>
            <a:spLocks noGrp="1"/>
          </p:cNvSpPr>
          <p:nvPr>
            <p:ph type="body" sz="quarter" idx="15" hasCustomPrompt="1"/>
          </p:nvPr>
        </p:nvSpPr>
        <p:spPr>
          <a:xfrm>
            <a:off x="4604984" y="1825786"/>
            <a:ext cx="3256315" cy="1603213"/>
          </a:xfrm>
        </p:spPr>
        <p:txBody>
          <a:bodyPr anchor="b" anchorCtr="0"/>
          <a:lstStyle>
            <a:lvl1pPr>
              <a:lnSpc>
                <a:spcPct val="100000"/>
              </a:lnSpc>
              <a:defRPr sz="8500" b="0" spc="-100" baseline="0">
                <a:solidFill>
                  <a:schemeClr val="tx2"/>
                </a:solidFill>
              </a:defRPr>
            </a:lvl1pPr>
          </a:lstStyle>
          <a:p>
            <a:pPr lvl="0"/>
            <a:r>
              <a:rPr lang="en-US" dirty="0"/>
              <a:t>00%</a:t>
            </a:r>
            <a:endParaRPr lang="en-GB" dirty="0"/>
          </a:p>
        </p:txBody>
      </p:sp>
      <p:sp>
        <p:nvSpPr>
          <p:cNvPr id="14" name="Text Placeholder 9"/>
          <p:cNvSpPr>
            <a:spLocks noGrp="1"/>
          </p:cNvSpPr>
          <p:nvPr>
            <p:ph type="body" sz="quarter" idx="16" hasCustomPrompt="1"/>
          </p:nvPr>
        </p:nvSpPr>
        <p:spPr>
          <a:xfrm>
            <a:off x="8499658" y="1825786"/>
            <a:ext cx="3251925" cy="1603213"/>
          </a:xfrm>
        </p:spPr>
        <p:txBody>
          <a:bodyPr anchor="b" anchorCtr="0"/>
          <a:lstStyle>
            <a:lvl1pPr>
              <a:lnSpc>
                <a:spcPct val="100000"/>
              </a:lnSpc>
              <a:defRPr sz="8500" b="0" spc="-100" baseline="0">
                <a:solidFill>
                  <a:schemeClr val="tx2"/>
                </a:solidFill>
              </a:defRPr>
            </a:lvl1pPr>
          </a:lstStyle>
          <a:p>
            <a:pPr lvl="0"/>
            <a:r>
              <a:rPr lang="en-US" dirty="0"/>
              <a:t>00%</a:t>
            </a:r>
            <a:endParaRPr lang="en-GB" dirty="0"/>
          </a:p>
        </p:txBody>
      </p:sp>
      <p:sp>
        <p:nvSpPr>
          <p:cNvPr id="6" name="Title 5"/>
          <p:cNvSpPr>
            <a:spLocks noGrp="1"/>
          </p:cNvSpPr>
          <p:nvPr>
            <p:ph type="title" hasCustomPrompt="1"/>
          </p:nvPr>
        </p:nvSpPr>
        <p:spPr/>
        <p:txBody>
          <a:bodyPr/>
          <a:lstStyle>
            <a:lvl1pPr>
              <a:defRPr/>
            </a:lvl1pPr>
          </a:lstStyle>
          <a:p>
            <a:r>
              <a:rPr lang="en-US" dirty="0"/>
              <a:t>[Slide title]</a:t>
            </a:r>
            <a:endParaRPr lang="en-GB" dirty="0"/>
          </a:p>
        </p:txBody>
      </p:sp>
      <p:sp>
        <p:nvSpPr>
          <p:cNvPr id="15" name="Content Placeholder 2">
            <a:extLst>
              <a:ext uri="{FF2B5EF4-FFF2-40B4-BE49-F238E27FC236}">
                <a16:creationId xmlns:a16="http://schemas.microsoft.com/office/drawing/2014/main" id="{904FBFED-85D0-8C43-84C6-BADD19241EDC}"/>
              </a:ext>
            </a:extLst>
          </p:cNvPr>
          <p:cNvSpPr>
            <a:spLocks noGrp="1"/>
          </p:cNvSpPr>
          <p:nvPr>
            <p:ph sz="half" idx="19" hasCustomPrompt="1"/>
          </p:nvPr>
        </p:nvSpPr>
        <p:spPr>
          <a:xfrm>
            <a:off x="4604985" y="3429000"/>
            <a:ext cx="3256315" cy="2748599"/>
          </a:xfrm>
        </p:spPr>
        <p:txBody>
          <a:bodyPr/>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a:extLst>
              <a:ext uri="{FF2B5EF4-FFF2-40B4-BE49-F238E27FC236}">
                <a16:creationId xmlns:a16="http://schemas.microsoft.com/office/drawing/2014/main" id="{C7D43B0B-6C29-D449-BC95-219F98DA27E0}"/>
              </a:ext>
            </a:extLst>
          </p:cNvPr>
          <p:cNvSpPr>
            <a:spLocks noGrp="1"/>
          </p:cNvSpPr>
          <p:nvPr>
            <p:ph sz="half" idx="20" hasCustomPrompt="1"/>
          </p:nvPr>
        </p:nvSpPr>
        <p:spPr>
          <a:xfrm>
            <a:off x="8499658" y="3429000"/>
            <a:ext cx="3251925" cy="2748599"/>
          </a:xfrm>
        </p:spPr>
        <p:txBody>
          <a:bodyPr/>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a:extLst>
              <a:ext uri="{FF2B5EF4-FFF2-40B4-BE49-F238E27FC236}">
                <a16:creationId xmlns:a16="http://schemas.microsoft.com/office/drawing/2014/main" id="{3F2B6A16-F6C2-B11D-307A-7DDA81323429}"/>
              </a:ext>
            </a:extLst>
          </p:cNvPr>
          <p:cNvSpPr>
            <a:spLocks noGrp="1"/>
          </p:cNvSpPr>
          <p:nvPr>
            <p:ph type="ftr" sz="quarter" idx="21"/>
          </p:nvPr>
        </p:nvSpPr>
        <p:spPr/>
        <p:txBody>
          <a:bodyPr/>
          <a:lstStyle/>
          <a:p>
            <a:r>
              <a:rPr lang="en-US"/>
              <a:t>[Presentation Name]</a:t>
            </a:r>
            <a:endParaRPr lang="en-US" dirty="0"/>
          </a:p>
        </p:txBody>
      </p:sp>
      <p:sp>
        <p:nvSpPr>
          <p:cNvPr id="4" name="Slide Number Placeholder 3">
            <a:extLst>
              <a:ext uri="{FF2B5EF4-FFF2-40B4-BE49-F238E27FC236}">
                <a16:creationId xmlns:a16="http://schemas.microsoft.com/office/drawing/2014/main" id="{389E1BC5-0655-BF70-1931-61E34289B89B}"/>
              </a:ext>
            </a:extLst>
          </p:cNvPr>
          <p:cNvSpPr>
            <a:spLocks noGrp="1"/>
          </p:cNvSpPr>
          <p:nvPr>
            <p:ph type="sldNum" sz="quarter" idx="22"/>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28754292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One Column 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08164"/>
            <a:ext cx="3251925" cy="4386261"/>
          </a:xfrm>
        </p:spPr>
        <p:txBody>
          <a:bodyPr/>
          <a:lstStyle>
            <a:lvl5pPr>
              <a:defRPr/>
            </a:lvl5pPr>
            <a:lvl6pPr>
              <a:defRPr b="0" i="0">
                <a:latin typeface="Poppins" pitchFamily="2" charset="77"/>
              </a:defRPr>
            </a:lvl6pPr>
            <a:lvl7pPr>
              <a:defRPr b="0" i="0">
                <a:latin typeface="Poppins" pitchFamily="2" charset="77"/>
              </a:defRPr>
            </a:lvl7pPr>
            <a:lvl8pPr>
              <a:defRPr b="0" i="0">
                <a:latin typeface="Poppins" pitchFamily="2" charset="77"/>
              </a:defRPr>
            </a:lvl8pPr>
            <a:lvl9pPr>
              <a:defRPr b="0" i="0">
                <a:latin typeface="Poppins" pitchFamily="2" charset="7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hart Placeholder 8"/>
          <p:cNvSpPr>
            <a:spLocks noGrp="1"/>
          </p:cNvSpPr>
          <p:nvPr>
            <p:ph type="chart" sz="quarter" idx="13"/>
          </p:nvPr>
        </p:nvSpPr>
        <p:spPr>
          <a:xfrm>
            <a:off x="4327525" y="1808163"/>
            <a:ext cx="7421563" cy="4386262"/>
          </a:xfrm>
        </p:spPr>
        <p:txBody>
          <a:bodyPr anchor="ctr" anchorCtr="0"/>
          <a:lstStyle>
            <a:lvl1pPr algn="ctr">
              <a:defRPr sz="1200" b="0">
                <a:solidFill>
                  <a:schemeClr val="tx1"/>
                </a:solidFill>
              </a:defRPr>
            </a:lvl1pPr>
          </a:lstStyle>
          <a:p>
            <a:r>
              <a:rPr lang="en-US"/>
              <a:t>Click icon to add chart</a:t>
            </a:r>
            <a:endParaRPr lang="en-GB" dirty="0"/>
          </a:p>
        </p:txBody>
      </p:sp>
      <p:sp>
        <p:nvSpPr>
          <p:cNvPr id="7" name="Title 6">
            <a:extLst>
              <a:ext uri="{FF2B5EF4-FFF2-40B4-BE49-F238E27FC236}">
                <a16:creationId xmlns:a16="http://schemas.microsoft.com/office/drawing/2014/main" id="{1E1D880A-1876-D089-800B-3A73191F9A4A}"/>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095C9B86-2CC3-2AFC-85F7-304603964AC4}"/>
              </a:ext>
            </a:extLst>
          </p:cNvPr>
          <p:cNvSpPr>
            <a:spLocks noGrp="1"/>
          </p:cNvSpPr>
          <p:nvPr>
            <p:ph type="ftr" sz="quarter" idx="14"/>
          </p:nvPr>
        </p:nvSpPr>
        <p:spPr/>
        <p:txBody>
          <a:bodyPr/>
          <a:lstStyle/>
          <a:p>
            <a:r>
              <a:rPr lang="en-US"/>
              <a:t>[Presentation Name]</a:t>
            </a:r>
            <a:endParaRPr lang="en-US" dirty="0"/>
          </a:p>
        </p:txBody>
      </p:sp>
      <p:sp>
        <p:nvSpPr>
          <p:cNvPr id="4" name="Slide Number Placeholder 3">
            <a:extLst>
              <a:ext uri="{FF2B5EF4-FFF2-40B4-BE49-F238E27FC236}">
                <a16:creationId xmlns:a16="http://schemas.microsoft.com/office/drawing/2014/main" id="{16DAC238-AE54-C675-D3B0-5ECAF527D374}"/>
              </a:ext>
            </a:extLst>
          </p:cNvPr>
          <p:cNvSpPr>
            <a:spLocks noGrp="1"/>
          </p:cNvSpPr>
          <p:nvPr>
            <p:ph type="sldNum" sz="quarter" idx="15"/>
          </p:nvPr>
        </p:nvSpPr>
        <p:spPr/>
        <p:txBody>
          <a:body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6642537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Thank You-White">
    <p:bg>
      <p:bgPr>
        <a:solidFill>
          <a:schemeClr val="accent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745B5A1-1961-2549-9AC7-6FB51905A5F2}"/>
              </a:ext>
            </a:extLst>
          </p:cNvPr>
          <p:cNvSpPr txBox="1"/>
          <p:nvPr userDrawn="1"/>
        </p:nvSpPr>
        <p:spPr>
          <a:xfrm>
            <a:off x="6768000" y="5853932"/>
            <a:ext cx="4968000" cy="340493"/>
          </a:xfrm>
          <a:prstGeom prst="rect">
            <a:avLst/>
          </a:prstGeom>
          <a:noFill/>
        </p:spPr>
        <p:txBody>
          <a:bodyPr wrap="square" lIns="90000" tIns="0" rIns="0" bIns="0" rtlCol="0" anchor="b">
            <a:noAutofit/>
          </a:bodyPr>
          <a:lstStyle/>
          <a:p>
            <a:pPr marL="0" indent="0" algn="l">
              <a:lnSpc>
                <a:spcPct val="100000"/>
              </a:lnSpc>
              <a:spcBef>
                <a:spcPts val="0"/>
              </a:spcBef>
              <a:buSzPct val="100000"/>
              <a:buFont typeface="Arial"/>
              <a:buNone/>
            </a:pPr>
            <a:r>
              <a:rPr lang="en-US" sz="1600" b="0" i="0" dirty="0" err="1">
                <a:solidFill>
                  <a:schemeClr val="bg1"/>
                </a:solidFill>
                <a:latin typeface="+mn-lt"/>
              </a:rPr>
              <a:t>RecoveryAlberta.ca</a:t>
            </a:r>
            <a:endParaRPr lang="en-US" sz="1600" b="0" i="0" dirty="0">
              <a:solidFill>
                <a:schemeClr val="bg1"/>
              </a:solidFill>
              <a:latin typeface="+mn-lt"/>
            </a:endParaRPr>
          </a:p>
        </p:txBody>
      </p:sp>
      <p:sp>
        <p:nvSpPr>
          <p:cNvPr id="3" name="Title 2">
            <a:extLst>
              <a:ext uri="{FF2B5EF4-FFF2-40B4-BE49-F238E27FC236}">
                <a16:creationId xmlns:a16="http://schemas.microsoft.com/office/drawing/2014/main" id="{C1AC37BA-DE46-63CA-FA44-71A46C4C39D0}"/>
              </a:ext>
            </a:extLst>
          </p:cNvPr>
          <p:cNvSpPr>
            <a:spLocks noGrp="1"/>
          </p:cNvSpPr>
          <p:nvPr>
            <p:ph type="title" hasCustomPrompt="1"/>
          </p:nvPr>
        </p:nvSpPr>
        <p:spPr>
          <a:xfrm>
            <a:off x="6768000" y="2766219"/>
            <a:ext cx="4968000" cy="1325563"/>
          </a:xfrm>
        </p:spPr>
        <p:txBody>
          <a:bodyPr>
            <a:normAutofit/>
          </a:bodyPr>
          <a:lstStyle>
            <a:lvl1pPr>
              <a:defRPr sz="6600"/>
            </a:lvl1pPr>
          </a:lstStyle>
          <a:p>
            <a:r>
              <a:rPr lang="en-US" dirty="0"/>
              <a:t>Thank you</a:t>
            </a:r>
          </a:p>
        </p:txBody>
      </p:sp>
      <p:sp>
        <p:nvSpPr>
          <p:cNvPr id="2" name="Rounded Rectangle 1">
            <a:extLst>
              <a:ext uri="{FF2B5EF4-FFF2-40B4-BE49-F238E27FC236}">
                <a16:creationId xmlns:a16="http://schemas.microsoft.com/office/drawing/2014/main" id="{ECB5649E-4D55-1B79-D115-6AF4A3A344A8}"/>
              </a:ext>
            </a:extLst>
          </p:cNvPr>
          <p:cNvSpPr/>
          <p:nvPr userDrawn="1"/>
        </p:nvSpPr>
        <p:spPr>
          <a:xfrm rot="2700000">
            <a:off x="-476170" y="497225"/>
            <a:ext cx="5863549" cy="5863549"/>
          </a:xfrm>
          <a:prstGeom prst="roundRect">
            <a:avLst>
              <a:gd name="adj" fmla="val 5962"/>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
        <p:nvSpPr>
          <p:cNvPr id="5" name="Rectangle 4">
            <a:extLst>
              <a:ext uri="{FF2B5EF4-FFF2-40B4-BE49-F238E27FC236}">
                <a16:creationId xmlns:a16="http://schemas.microsoft.com/office/drawing/2014/main" id="{BF7F1EF8-E5DA-F5A5-ED45-124C19C4FDAE}"/>
              </a:ext>
            </a:extLst>
          </p:cNvPr>
          <p:cNvSpPr/>
          <p:nvPr userDrawn="1"/>
        </p:nvSpPr>
        <p:spPr>
          <a:xfrm>
            <a:off x="0" y="0"/>
            <a:ext cx="2493034" cy="685800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pic>
        <p:nvPicPr>
          <p:cNvPr id="11" name="Picture 10" descr="A black background with white text&#10;&#10;Description automatically generated">
            <a:extLst>
              <a:ext uri="{FF2B5EF4-FFF2-40B4-BE49-F238E27FC236}">
                <a16:creationId xmlns:a16="http://schemas.microsoft.com/office/drawing/2014/main" id="{519CB84E-4F43-69CB-6D91-4B84ECD2F864}"/>
              </a:ext>
            </a:extLst>
          </p:cNvPr>
          <p:cNvPicPr>
            <a:picLocks noChangeAspect="1"/>
          </p:cNvPicPr>
          <p:nvPr userDrawn="1"/>
        </p:nvPicPr>
        <p:blipFill>
          <a:blip r:embed="rId2"/>
          <a:stretch>
            <a:fillRect/>
          </a:stretch>
        </p:blipFill>
        <p:spPr>
          <a:xfrm>
            <a:off x="786105" y="2692105"/>
            <a:ext cx="3986650" cy="1473788"/>
          </a:xfrm>
          <a:prstGeom prst="rect">
            <a:avLst/>
          </a:prstGeom>
        </p:spPr>
      </p:pic>
    </p:spTree>
    <p:extLst>
      <p:ext uri="{BB962C8B-B14F-4D97-AF65-F5344CB8AC3E}">
        <p14:creationId xmlns:p14="http://schemas.microsoft.com/office/powerpoint/2010/main" val="257179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lu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tx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tx2"/>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tx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5376333" cy="3960440"/>
          </a:xfrm>
        </p:spPr>
        <p:txBody>
          <a:bodyPr/>
          <a:lstStyle>
            <a:lvl1pPr>
              <a:buClr>
                <a:schemeClr val="tx2"/>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
        <p:nvSpPr>
          <p:cNvPr id="12" name="Content Placeholder 9"/>
          <p:cNvSpPr>
            <a:spLocks noGrp="1"/>
          </p:cNvSpPr>
          <p:nvPr>
            <p:ph sz="quarter" idx="27" hasCustomPrompt="1"/>
          </p:nvPr>
        </p:nvSpPr>
        <p:spPr>
          <a:xfrm>
            <a:off x="6106683" y="1988096"/>
            <a:ext cx="5376333"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305385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yan_title &amp; content">
    <p:bg>
      <p:bgPr>
        <a:solidFill>
          <a:srgbClr val="00ADBB"/>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513A850C-06A2-42B1-8DCC-30A0907031A5}" type="datetime4">
              <a:rPr lang="en-CA" smtClean="0"/>
              <a:t>January 24, 2025</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7" name="Slide Number Placeholder 6"/>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44</a:t>
            </a:r>
          </a:p>
        </p:txBody>
      </p:sp>
    </p:spTree>
    <p:extLst>
      <p:ext uri="{BB962C8B-B14F-4D97-AF65-F5344CB8AC3E}">
        <p14:creationId xmlns:p14="http://schemas.microsoft.com/office/powerpoint/2010/main" val="289169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January 24, 2025</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10862733" cy="3960440"/>
          </a:xfrm>
        </p:spPr>
        <p:txBody>
          <a:bodyPr/>
          <a:lstStyle>
            <a:lvl1pPr>
              <a:buClr>
                <a:srgbClr val="00ADBB"/>
              </a:buClr>
              <a:defRPr sz="4400" baseline="0">
                <a:solidFill>
                  <a:srgbClr val="5C6670"/>
                </a:solidFill>
              </a:defRPr>
            </a:lvl1pPr>
            <a:lvl2pPr marL="742950" indent="-285750">
              <a:buFont typeface="Arial" panose="020B0604020202020204" pitchFamily="34" charset="0"/>
              <a:buChar char="•"/>
              <a:defRPr baseline="0">
                <a:solidFill>
                  <a:schemeClr val="tx1"/>
                </a:solidFill>
              </a:defRPr>
            </a:lvl2pPr>
            <a:lvl3pPr marL="1143000" indent="-228600">
              <a:buFont typeface="Arial" panose="020B0604020202020204" pitchFamily="34" charset="0"/>
              <a:buChar char="•"/>
              <a:defRPr baseline="0">
                <a:solidFill>
                  <a:schemeClr val="tx1"/>
                </a:solidFill>
              </a:defRPr>
            </a:lvl3pPr>
            <a:lvl4pPr marL="1600200" indent="-2286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2265748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609600" y="6304236"/>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rgbClr val="5C6670"/>
                </a:solidFill>
                <a:latin typeface="+mn-lt"/>
                <a:cs typeface="+mn-cs"/>
              </a:defRPr>
            </a:lvl1pPr>
          </a:lstStyle>
          <a:p>
            <a:pPr>
              <a:defRPr/>
            </a:pPr>
            <a:fld id="{F1023FC3-F0A0-4F70-9D17-7C94BEACF095}" type="datetime4">
              <a:rPr lang="en-CA" smtClean="0"/>
              <a:t>January 24, 2025</a:t>
            </a:fld>
            <a:endParaRPr lang="en-CA" dirty="0"/>
          </a:p>
        </p:txBody>
      </p:sp>
      <p:sp>
        <p:nvSpPr>
          <p:cNvPr id="5" name="Footer Placeholder 4"/>
          <p:cNvSpPr>
            <a:spLocks noGrp="1"/>
          </p:cNvSpPr>
          <p:nvPr>
            <p:ph type="ftr" sz="quarter" idx="3"/>
          </p:nvPr>
        </p:nvSpPr>
        <p:spPr>
          <a:xfrm>
            <a:off x="4165600" y="6304236"/>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C6670"/>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8737600" y="6304236"/>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rgbClr val="5C6670"/>
                </a:solidFill>
                <a:latin typeface="+mn-lt"/>
                <a:cs typeface="+mn-cs"/>
              </a:defRPr>
            </a:lvl1pPr>
          </a:lstStyle>
          <a:p>
            <a:pPr>
              <a:defRPr/>
            </a:pPr>
            <a:fld id="{8A9277BE-5DF1-4CBC-8139-FE686D0985CD}"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3784" r:id="rId1"/>
    <p:sldLayoutId id="2147483808" r:id="rId2"/>
    <p:sldLayoutId id="2147483767" r:id="rId3"/>
    <p:sldLayoutId id="2147483782" r:id="rId4"/>
    <p:sldLayoutId id="2147483801" r:id="rId5"/>
    <p:sldLayoutId id="2147483802" r:id="rId6"/>
    <p:sldLayoutId id="2147483803" r:id="rId7"/>
    <p:sldLayoutId id="2147483768" r:id="rId8"/>
    <p:sldLayoutId id="2147483769" r:id="rId9"/>
    <p:sldLayoutId id="2147483793" r:id="rId10"/>
    <p:sldLayoutId id="2147483812" r:id="rId11"/>
    <p:sldLayoutId id="2147483813" r:id="rId12"/>
    <p:sldLayoutId id="2147483814" r:id="rId13"/>
    <p:sldLayoutId id="2147483818" r:id="rId14"/>
    <p:sldLayoutId id="2147483819" r:id="rId15"/>
    <p:sldLayoutId id="2147483820" r:id="rId16"/>
    <p:sldLayoutId id="2147483821" r:id="rId17"/>
    <p:sldLayoutId id="2147483822" r:id="rId18"/>
    <p:sldLayoutId id="2147483823" r:id="rId19"/>
    <p:sldLayoutId id="2147483774" r:id="rId20"/>
    <p:sldLayoutId id="2147483775" r:id="rId21"/>
    <p:sldLayoutId id="2147483796" r:id="rId22"/>
    <p:sldLayoutId id="2147483776" r:id="rId23"/>
    <p:sldLayoutId id="2147483777" r:id="rId24"/>
    <p:sldLayoutId id="2147483797" r:id="rId25"/>
    <p:sldLayoutId id="2147483791" r:id="rId26"/>
    <p:sldLayoutId id="2147483792" r:id="rId27"/>
    <p:sldLayoutId id="2147483799" r:id="rId28"/>
    <p:sldLayoutId id="2147483805" r:id="rId29"/>
    <p:sldLayoutId id="2147483806" r:id="rId30"/>
    <p:sldLayoutId id="2147483807" r:id="rId31"/>
    <p:sldLayoutId id="2147483815" r:id="rId32"/>
    <p:sldLayoutId id="2147483816" r:id="rId33"/>
    <p:sldLayoutId id="2147483817" r:id="rId34"/>
    <p:sldLayoutId id="2147483809" r:id="rId35"/>
    <p:sldLayoutId id="2147483810" r:id="rId36"/>
    <p:sldLayoutId id="2147483811" r:id="rId37"/>
    <p:sldLayoutId id="2147483778" r:id="rId38"/>
    <p:sldLayoutId id="2147483788" r:id="rId39"/>
    <p:sldLayoutId id="2147483824" r:id="rId40"/>
    <p:sldLayoutId id="2147483825" r:id="rId41"/>
    <p:sldLayoutId id="2147483779" r:id="rId42"/>
    <p:sldLayoutId id="2147483780" r:id="rId43"/>
    <p:sldLayoutId id="2147483781" r:id="rId44"/>
    <p:sldLayoutId id="2147483783" r:id="rId45"/>
    <p:sldLayoutId id="2147483897" r:id="rId46"/>
    <p:sldLayoutId id="2147483898" r:id="rId47"/>
  </p:sldLayoutIdLst>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C7BF8D-7910-FA8B-4DB3-4026A9857C04}"/>
              </a:ext>
            </a:extLst>
          </p:cNvPr>
          <p:cNvSpPr>
            <a:spLocks noGrp="1"/>
          </p:cNvSpPr>
          <p:nvPr>
            <p:ph type="title"/>
          </p:nvPr>
        </p:nvSpPr>
        <p:spPr>
          <a:xfrm>
            <a:off x="838199" y="365125"/>
            <a:ext cx="10910889"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27428DD-649A-B681-318B-DD4652BAD53F}"/>
              </a:ext>
            </a:extLst>
          </p:cNvPr>
          <p:cNvSpPr>
            <a:spLocks noGrp="1"/>
          </p:cNvSpPr>
          <p:nvPr>
            <p:ph type="body" idx="1"/>
          </p:nvPr>
        </p:nvSpPr>
        <p:spPr>
          <a:xfrm>
            <a:off x="838199" y="1825625"/>
            <a:ext cx="1091088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69E3A33-9B67-3D97-6435-FD63BC17CD2D}"/>
              </a:ext>
            </a:extLst>
          </p:cNvPr>
          <p:cNvSpPr>
            <a:spLocks noGrp="1"/>
          </p:cNvSpPr>
          <p:nvPr>
            <p:ph type="ftr" sz="quarter" idx="3"/>
          </p:nvPr>
        </p:nvSpPr>
        <p:spPr>
          <a:xfrm>
            <a:off x="838199" y="6356350"/>
            <a:ext cx="9877425" cy="365125"/>
          </a:xfrm>
          <a:prstGeom prst="rect">
            <a:avLst/>
          </a:prstGeom>
        </p:spPr>
        <p:txBody>
          <a:bodyPr vert="horz" lIns="91440" tIns="45720" rIns="91440" bIns="45720" rtlCol="0" anchor="b"/>
          <a:lstStyle>
            <a:lvl1pPr algn="l">
              <a:defRPr sz="1000">
                <a:solidFill>
                  <a:schemeClr val="accent3"/>
                </a:solidFill>
              </a:defRPr>
            </a:lvl1pPr>
          </a:lstStyle>
          <a:p>
            <a:r>
              <a:rPr lang="en-US" dirty="0"/>
              <a:t>[Presentation Name]</a:t>
            </a:r>
          </a:p>
        </p:txBody>
      </p:sp>
      <p:sp>
        <p:nvSpPr>
          <p:cNvPr id="6" name="Slide Number Placeholder 5">
            <a:extLst>
              <a:ext uri="{FF2B5EF4-FFF2-40B4-BE49-F238E27FC236}">
                <a16:creationId xmlns:a16="http://schemas.microsoft.com/office/drawing/2014/main" id="{0AC8900B-0769-1A39-FEA8-913A3AAC769D}"/>
              </a:ext>
            </a:extLst>
          </p:cNvPr>
          <p:cNvSpPr>
            <a:spLocks noGrp="1"/>
          </p:cNvSpPr>
          <p:nvPr>
            <p:ph type="sldNum" sz="quarter" idx="4"/>
          </p:nvPr>
        </p:nvSpPr>
        <p:spPr>
          <a:xfrm>
            <a:off x="11008518" y="6356350"/>
            <a:ext cx="740569" cy="365125"/>
          </a:xfrm>
          <a:prstGeom prst="rect">
            <a:avLst/>
          </a:prstGeom>
        </p:spPr>
        <p:txBody>
          <a:bodyPr vert="horz" lIns="91440" tIns="45720" rIns="91440" bIns="45720" rtlCol="0" anchor="b"/>
          <a:lstStyle>
            <a:lvl1pPr algn="r">
              <a:defRPr sz="1000">
                <a:solidFill>
                  <a:schemeClr val="accent3"/>
                </a:solidFill>
              </a:defRPr>
            </a:lvl1pPr>
          </a:lstStyle>
          <a:p>
            <a:fld id="{7870704B-CE94-48CC-AF30-84932A1262A7}" type="slidenum">
              <a:rPr lang="en-GB" smtClean="0"/>
              <a:pPr/>
              <a:t>‹#›</a:t>
            </a:fld>
            <a:endParaRPr lang="en-GB" dirty="0"/>
          </a:p>
        </p:txBody>
      </p:sp>
      <p:sp>
        <p:nvSpPr>
          <p:cNvPr id="8" name="Rounded Rectangle 7">
            <a:extLst>
              <a:ext uri="{FF2B5EF4-FFF2-40B4-BE49-F238E27FC236}">
                <a16:creationId xmlns:a16="http://schemas.microsoft.com/office/drawing/2014/main" id="{C075D8E2-5A92-44CF-8BC6-FC54A115E36F}"/>
              </a:ext>
            </a:extLst>
          </p:cNvPr>
          <p:cNvSpPr/>
          <p:nvPr userDrawn="1"/>
        </p:nvSpPr>
        <p:spPr>
          <a:xfrm rot="2700000">
            <a:off x="-1116786" y="381857"/>
            <a:ext cx="1292098" cy="1292098"/>
          </a:xfrm>
          <a:prstGeom prst="roundRect">
            <a:avLst>
              <a:gd name="adj" fmla="val 7609"/>
            </a:avLst>
          </a:prstGeom>
          <a:solidFill>
            <a:schemeClr val="accent1"/>
          </a:solidFill>
          <a:ln w="38100">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1600"/>
          </a:p>
        </p:txBody>
      </p:sp>
    </p:spTree>
    <p:extLst>
      <p:ext uri="{BB962C8B-B14F-4D97-AF65-F5344CB8AC3E}">
        <p14:creationId xmlns:p14="http://schemas.microsoft.com/office/powerpoint/2010/main" val="360718493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0000"/>
        </a:lnSpc>
        <a:spcBef>
          <a:spcPts val="1600"/>
        </a:spcBef>
        <a:buFont typeface="Arial" panose="020B0604020202020204" pitchFamily="34" charset="0"/>
        <a:buNone/>
        <a:defRPr sz="2000" kern="1200">
          <a:solidFill>
            <a:schemeClr val="tx2"/>
          </a:solidFill>
          <a:latin typeface="+mn-lt"/>
          <a:ea typeface="+mn-ea"/>
          <a:cs typeface="+mn-cs"/>
        </a:defRPr>
      </a:lvl1pPr>
      <a:lvl2pPr marL="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2pPr>
      <a:lvl3pPr marL="180000" indent="-1800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36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guide id="3" pos="7401">
          <p15:clr>
            <a:srgbClr val="F26B43"/>
          </p15:clr>
        </p15:guide>
        <p15:guide id="4" orient="horz" pos="1139">
          <p15:clr>
            <a:srgbClr val="F26B43"/>
          </p15:clr>
        </p15:guide>
        <p15:guide id="5" orient="horz" pos="3902">
          <p15:clr>
            <a:srgbClr val="F26B43"/>
          </p15:clr>
        </p15:guide>
        <p15:guide id="6" pos="3840">
          <p15:clr>
            <a:srgbClr val="F26B43"/>
          </p15:clr>
        </p15:guide>
        <p15:guide id="7" pos="3613">
          <p15:clr>
            <a:srgbClr val="F26B43"/>
          </p15:clr>
        </p15:guide>
        <p15:guide id="8" pos="40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amh.practicesupports@ahs.ca" TargetMode="External"/><Relationship Id="rId1" Type="http://schemas.openxmlformats.org/officeDocument/2006/relationships/slideLayout" Target="../slideLayouts/slideLayout48.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1.xml"/><Relationship Id="rId7" Type="http://schemas.openxmlformats.org/officeDocument/2006/relationships/diagramColors" Target="../diagrams/colors3.xml"/><Relationship Id="rId2" Type="http://schemas.openxmlformats.org/officeDocument/2006/relationships/slideLayout" Target="../slideLayouts/slideLayout10.xml"/><Relationship Id="rId1" Type="http://schemas.openxmlformats.org/officeDocument/2006/relationships/tags" Target="../tags/tag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3.xml"/><Relationship Id="rId7" Type="http://schemas.openxmlformats.org/officeDocument/2006/relationships/diagramColors" Target="../diagrams/colors4.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4.xml"/><Relationship Id="rId7" Type="http://schemas.openxmlformats.org/officeDocument/2006/relationships/diagramColors" Target="../diagrams/colors5.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5.xml"/><Relationship Id="rId7"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6.xml"/><Relationship Id="rId7" Type="http://schemas.openxmlformats.org/officeDocument/2006/relationships/diagramColors" Target="../diagrams/colors7.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7.xml"/><Relationship Id="rId7" Type="http://schemas.openxmlformats.org/officeDocument/2006/relationships/diagramColors" Target="../diagrams/colors8.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8.xml"/><Relationship Id="rId7" Type="http://schemas.openxmlformats.org/officeDocument/2006/relationships/diagramColors" Target="../diagrams/colors9.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9.xml"/><Relationship Id="rId7" Type="http://schemas.openxmlformats.org/officeDocument/2006/relationships/diagramColors" Target="../diagrams/colors10.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20.xml"/><Relationship Id="rId7" Type="http://schemas.openxmlformats.org/officeDocument/2006/relationships/diagramColors" Target="../diagrams/colors11.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21.xml"/><Relationship Id="rId7" Type="http://schemas.openxmlformats.org/officeDocument/2006/relationships/diagramColors" Target="../diagrams/colors12.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22.xml"/><Relationship Id="rId7" Type="http://schemas.openxmlformats.org/officeDocument/2006/relationships/diagramColors" Target="../diagrams/colors13.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23.xml"/><Relationship Id="rId7" Type="http://schemas.openxmlformats.org/officeDocument/2006/relationships/diagramColors" Target="../diagrams/colors14.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24.xml"/><Relationship Id="rId7" Type="http://schemas.openxmlformats.org/officeDocument/2006/relationships/diagramColors" Target="../diagrams/colors15.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25.xml"/><Relationship Id="rId7" Type="http://schemas.openxmlformats.org/officeDocument/2006/relationships/diagramColors" Target="../diagrams/colors16.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5.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6D1E9BB-4A37-463F-06FF-DB1424DB3494}"/>
              </a:ext>
            </a:extLst>
          </p:cNvPr>
          <p:cNvSpPr>
            <a:spLocks noGrp="1"/>
          </p:cNvSpPr>
          <p:nvPr>
            <p:ph type="ctrTitle"/>
          </p:nvPr>
        </p:nvSpPr>
        <p:spPr/>
        <p:txBody>
          <a:bodyPr>
            <a:normAutofit/>
          </a:bodyPr>
          <a:lstStyle/>
          <a:p>
            <a:r>
              <a:rPr lang="en-US" sz="5400" dirty="0"/>
              <a:t>Concurrent Capable Program Review </a:t>
            </a:r>
          </a:p>
        </p:txBody>
      </p:sp>
      <p:sp>
        <p:nvSpPr>
          <p:cNvPr id="16" name="Subtitle 15">
            <a:extLst>
              <a:ext uri="{FF2B5EF4-FFF2-40B4-BE49-F238E27FC236}">
                <a16:creationId xmlns:a16="http://schemas.microsoft.com/office/drawing/2014/main" id="{55E1DC67-2C23-677C-EFE3-85F6A52BD63B}"/>
              </a:ext>
            </a:extLst>
          </p:cNvPr>
          <p:cNvSpPr>
            <a:spLocks noGrp="1"/>
          </p:cNvSpPr>
          <p:nvPr>
            <p:ph type="subTitle" idx="1"/>
          </p:nvPr>
        </p:nvSpPr>
        <p:spPr/>
        <p:txBody>
          <a:bodyPr>
            <a:normAutofit lnSpcReduction="10000"/>
          </a:bodyPr>
          <a:lstStyle/>
          <a:p>
            <a:pPr algn="r"/>
            <a:r>
              <a:rPr lang="en-US" sz="1800" dirty="0"/>
              <a:t>Developed by Practice Supports Team</a:t>
            </a:r>
          </a:p>
          <a:p>
            <a:pPr algn="r"/>
            <a:r>
              <a:rPr lang="en-US" sz="1800" dirty="0"/>
              <a:t> </a:t>
            </a:r>
            <a:r>
              <a:rPr lang="en-US" sz="1800" dirty="0">
                <a:hlinkClick r:id="rId2"/>
              </a:rPr>
              <a:t>amh.practicesupports@recoveryalberta.ca</a:t>
            </a:r>
            <a:endParaRPr lang="en-US" sz="1800" dirty="0"/>
          </a:p>
        </p:txBody>
      </p:sp>
      <p:pic>
        <p:nvPicPr>
          <p:cNvPr id="9" name="Picture Placeholder 8" descr="A person and person sitting in chairs&#10;&#10;Description automatically generated">
            <a:extLst>
              <a:ext uri="{FF2B5EF4-FFF2-40B4-BE49-F238E27FC236}">
                <a16:creationId xmlns:a16="http://schemas.microsoft.com/office/drawing/2014/main" id="{FD40B286-C72C-9A2B-084D-3969D260ED1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23097" b="1871"/>
          <a:stretch/>
        </p:blipFill>
        <p:spPr>
          <a:xfrm>
            <a:off x="-348445" y="1524669"/>
            <a:ext cx="3808659" cy="3808659"/>
          </a:xfrm>
        </p:spPr>
      </p:pic>
      <p:pic>
        <p:nvPicPr>
          <p:cNvPr id="25" name="Picture Placeholder 24" descr="A group of people sitting in a circle&#10;&#10;Description automatically generated">
            <a:extLst>
              <a:ext uri="{FF2B5EF4-FFF2-40B4-BE49-F238E27FC236}">
                <a16:creationId xmlns:a16="http://schemas.microsoft.com/office/drawing/2014/main" id="{B0F6DB71-EE42-40FA-2656-C2C8511A8206}"/>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a:ext>
            </a:extLst>
          </a:blip>
          <a:srcRect l="43374" t="5771" r="-23558" b="571"/>
          <a:stretch/>
        </p:blipFill>
        <p:spPr>
          <a:xfrm flipH="1">
            <a:off x="-1650230" y="4103999"/>
            <a:ext cx="2951999" cy="2951999"/>
          </a:xfrm>
        </p:spPr>
      </p:pic>
      <p:pic>
        <p:nvPicPr>
          <p:cNvPr id="23" name="Picture Placeholder 22" descr="A person sitting on steps&#10;&#10;Description automatically generated">
            <a:extLst>
              <a:ext uri="{FF2B5EF4-FFF2-40B4-BE49-F238E27FC236}">
                <a16:creationId xmlns:a16="http://schemas.microsoft.com/office/drawing/2014/main" id="{93C5F74D-60E9-6A5E-2683-25D6764722FE}"/>
              </a:ext>
            </a:extLst>
          </p:cNvPr>
          <p:cNvPicPr>
            <a:picLocks noGrp="1" noChangeAspect="1"/>
          </p:cNvPicPr>
          <p:nvPr>
            <p:ph type="pic" sz="quarter" idx="11"/>
          </p:nvPr>
        </p:nvPicPr>
        <p:blipFill>
          <a:blip r:embed="rId5" cstate="print">
            <a:extLst>
              <a:ext uri="{28A0092B-C50C-407E-A947-70E740481C1C}">
                <a14:useLocalDpi xmlns:a14="http://schemas.microsoft.com/office/drawing/2010/main"/>
              </a:ext>
            </a:extLst>
          </a:blip>
          <a:srcRect l="9831" r="9831"/>
          <a:stretch>
            <a:fillRect/>
          </a:stretch>
        </p:blipFill>
        <p:spPr>
          <a:xfrm flipH="1">
            <a:off x="-1650230" y="-216001"/>
            <a:ext cx="2951999" cy="2951999"/>
          </a:xfrm>
        </p:spPr>
      </p:pic>
    </p:spTree>
    <p:extLst>
      <p:ext uri="{BB962C8B-B14F-4D97-AF65-F5344CB8AC3E}">
        <p14:creationId xmlns:p14="http://schemas.microsoft.com/office/powerpoint/2010/main" val="399666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a:p>
            <a:pPr>
              <a:lnSpc>
                <a:spcPct val="90000"/>
              </a:lnSpc>
            </a:pPr>
            <a:endParaRPr lang="en-US" sz="140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5" name="Title 4"/>
          <p:cNvSpPr>
            <a:spLocks noGrp="1"/>
          </p:cNvSpPr>
          <p:nvPr>
            <p:ph type="title"/>
          </p:nvPr>
        </p:nvSpPr>
        <p:spPr>
          <a:xfrm>
            <a:off x="719667" y="845840"/>
            <a:ext cx="10752667" cy="1143000"/>
          </a:xfrm>
        </p:spPr>
        <p:txBody>
          <a:bodyPr wrap="square" anchor="ctr">
            <a:normAutofit/>
          </a:bodyPr>
          <a:lstStyle/>
          <a:p>
            <a:r>
              <a:rPr lang="en-US" kern="0">
                <a:effectLst/>
              </a:rPr>
              <a:t>Process of Review</a:t>
            </a:r>
            <a:endParaRPr lang="en-US" dirty="0"/>
          </a:p>
        </p:txBody>
      </p:sp>
      <p:graphicFrame>
        <p:nvGraphicFramePr>
          <p:cNvPr id="7" name="Content Placeholder 3">
            <a:extLst>
              <a:ext uri="{FF2B5EF4-FFF2-40B4-BE49-F238E27FC236}">
                <a16:creationId xmlns:a16="http://schemas.microsoft.com/office/drawing/2014/main" id="{128C3F3E-7BD0-B8DC-FB87-ADC23A6E4EBC}"/>
              </a:ext>
            </a:extLst>
          </p:cNvPr>
          <p:cNvGraphicFramePr>
            <a:graphicFrameLocks noGrp="1"/>
          </p:cNvGraphicFramePr>
          <p:nvPr>
            <p:ph sz="quarter" idx="26"/>
            <p:extLst>
              <p:ext uri="{D42A27DB-BD31-4B8C-83A1-F6EECF244321}">
                <p14:modId xmlns:p14="http://schemas.microsoft.com/office/powerpoint/2010/main" val="1057895817"/>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4306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a:p>
            <a:pPr>
              <a:lnSpc>
                <a:spcPct val="90000"/>
              </a:lnSpc>
            </a:pPr>
            <a:endParaRPr lang="en-US" sz="140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5" name="Title 4"/>
          <p:cNvSpPr>
            <a:spLocks noGrp="1"/>
          </p:cNvSpPr>
          <p:nvPr>
            <p:ph type="title"/>
          </p:nvPr>
        </p:nvSpPr>
        <p:spPr>
          <a:xfrm>
            <a:off x="719667" y="845840"/>
            <a:ext cx="10752667" cy="1143000"/>
          </a:xfrm>
        </p:spPr>
        <p:txBody>
          <a:bodyPr wrap="square" anchor="ctr">
            <a:normAutofit/>
          </a:bodyPr>
          <a:lstStyle/>
          <a:p>
            <a:r>
              <a:rPr lang="en-US" dirty="0"/>
              <a:t>Agenda</a:t>
            </a:r>
          </a:p>
        </p:txBody>
      </p:sp>
      <p:graphicFrame>
        <p:nvGraphicFramePr>
          <p:cNvPr id="12" name="Content Placeholder 3">
            <a:extLst>
              <a:ext uri="{FF2B5EF4-FFF2-40B4-BE49-F238E27FC236}">
                <a16:creationId xmlns:a16="http://schemas.microsoft.com/office/drawing/2014/main" id="{62A2086D-BC07-1C46-31FC-F71B36B4DA7A}"/>
              </a:ext>
            </a:extLst>
          </p:cNvPr>
          <p:cNvGraphicFramePr>
            <a:graphicFrameLocks noGrp="1"/>
          </p:cNvGraphicFramePr>
          <p:nvPr>
            <p:ph sz="quarter" idx="26"/>
            <p:extLst>
              <p:ext uri="{D42A27DB-BD31-4B8C-83A1-F6EECF244321}">
                <p14:modId xmlns:p14="http://schemas.microsoft.com/office/powerpoint/2010/main" val="1204785804"/>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717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a:p>
            <a:pPr>
              <a:lnSpc>
                <a:spcPct val="90000"/>
              </a:lnSpc>
            </a:pPr>
            <a:endParaRPr lang="en-US" sz="140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5" name="Title 4"/>
          <p:cNvSpPr>
            <a:spLocks noGrp="1"/>
          </p:cNvSpPr>
          <p:nvPr>
            <p:ph type="title"/>
          </p:nvPr>
        </p:nvSpPr>
        <p:spPr>
          <a:xfrm>
            <a:off x="609600" y="845840"/>
            <a:ext cx="10862733" cy="1143000"/>
          </a:xfrm>
        </p:spPr>
        <p:txBody>
          <a:bodyPr wrap="square" anchor="ctr">
            <a:normAutofit/>
          </a:bodyPr>
          <a:lstStyle/>
          <a:p>
            <a:r>
              <a:rPr lang="en-US" dirty="0"/>
              <a:t>The Likert Scale</a:t>
            </a:r>
          </a:p>
        </p:txBody>
      </p:sp>
      <p:sp>
        <p:nvSpPr>
          <p:cNvPr id="4" name="Content Placeholder 3"/>
          <p:cNvSpPr>
            <a:spLocks noGrp="1"/>
          </p:cNvSpPr>
          <p:nvPr>
            <p:ph sz="quarter" idx="27"/>
          </p:nvPr>
        </p:nvSpPr>
        <p:spPr>
          <a:xfrm>
            <a:off x="6040967" y="1989138"/>
            <a:ext cx="5431367" cy="3960142"/>
          </a:xfrm>
        </p:spPr>
        <p:txBody>
          <a:bodyPr wrap="square" anchor="t">
            <a:normAutofit fontScale="92500" lnSpcReduction="10000"/>
          </a:bodyPr>
          <a:lstStyle/>
          <a:p>
            <a:pPr marL="457200" indent="-457200">
              <a:lnSpc>
                <a:spcPct val="90000"/>
              </a:lnSpc>
              <a:spcBef>
                <a:spcPts val="600"/>
              </a:spcBef>
              <a:buFont typeface="Wingdings" panose="05000000000000000000" pitchFamily="2" charset="2"/>
              <a:buChar char="Ø"/>
            </a:pPr>
            <a:r>
              <a:rPr lang="en-US" sz="2800"/>
              <a:t>Five-point </a:t>
            </a:r>
            <a:r>
              <a:rPr lang="en-US" sz="2800" dirty="0"/>
              <a:t>scale</a:t>
            </a:r>
          </a:p>
          <a:p>
            <a:pPr marL="0" indent="0">
              <a:lnSpc>
                <a:spcPct val="90000"/>
              </a:lnSpc>
              <a:spcBef>
                <a:spcPts val="600"/>
              </a:spcBef>
              <a:buNone/>
            </a:pPr>
            <a:endParaRPr lang="en-US" sz="2800" dirty="0"/>
          </a:p>
          <a:p>
            <a:pPr marL="457200" indent="-457200">
              <a:lnSpc>
                <a:spcPct val="90000"/>
              </a:lnSpc>
              <a:spcBef>
                <a:spcPts val="600"/>
              </a:spcBef>
              <a:buFont typeface="Wingdings" panose="05000000000000000000" pitchFamily="2" charset="2"/>
              <a:buChar char="Ø"/>
            </a:pPr>
            <a:r>
              <a:rPr lang="en-US" sz="2800" dirty="0"/>
              <a:t>Allows each participant to indicate how much they agree or disagree with each statement</a:t>
            </a:r>
          </a:p>
          <a:p>
            <a:pPr marL="0" indent="0">
              <a:lnSpc>
                <a:spcPct val="90000"/>
              </a:lnSpc>
              <a:spcBef>
                <a:spcPts val="600"/>
              </a:spcBef>
              <a:buNone/>
            </a:pPr>
            <a:endParaRPr lang="en-US" sz="2800" dirty="0"/>
          </a:p>
          <a:p>
            <a:pPr marL="457200" indent="-457200">
              <a:lnSpc>
                <a:spcPct val="90000"/>
              </a:lnSpc>
              <a:spcBef>
                <a:spcPts val="600"/>
              </a:spcBef>
              <a:buFont typeface="Wingdings" panose="05000000000000000000" pitchFamily="2" charset="2"/>
              <a:buChar char="Ø"/>
            </a:pPr>
            <a:r>
              <a:rPr lang="en-US" sz="2800" dirty="0"/>
              <a:t>Can indicate their positive to negative strength of agreement or feeling regarding the statement.</a:t>
            </a:r>
          </a:p>
        </p:txBody>
      </p:sp>
      <p:graphicFrame>
        <p:nvGraphicFramePr>
          <p:cNvPr id="11" name="Diagram 10">
            <a:extLst>
              <a:ext uri="{FF2B5EF4-FFF2-40B4-BE49-F238E27FC236}">
                <a16:creationId xmlns:a16="http://schemas.microsoft.com/office/drawing/2014/main" id="{B9A2EDEA-5CD4-301F-0FA4-09B563C8B81D}"/>
              </a:ext>
            </a:extLst>
          </p:cNvPr>
          <p:cNvGraphicFramePr/>
          <p:nvPr>
            <p:extLst>
              <p:ext uri="{D42A27DB-BD31-4B8C-83A1-F6EECF244321}">
                <p14:modId xmlns:p14="http://schemas.microsoft.com/office/powerpoint/2010/main" val="2085887070"/>
              </p:ext>
            </p:extLst>
          </p:nvPr>
        </p:nvGraphicFramePr>
        <p:xfrm>
          <a:off x="609600" y="1988840"/>
          <a:ext cx="5390389"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78951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73B2D975-1272-5CE6-3ABB-B474E7C4FA4F}"/>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0CAA76D1-5F90-4205-97EA-0D6144E859B5}" type="datetime4">
              <a:rPr lang="en-CA" smtClean="0"/>
              <a:pPr>
                <a:spcAft>
                  <a:spcPts val="600"/>
                </a:spcAft>
                <a:defRPr/>
              </a:pPr>
              <a:t>January 24, 2025</a:t>
            </a:fld>
            <a:endParaRPr lang="en-CA"/>
          </a:p>
        </p:txBody>
      </p:sp>
      <p:sp>
        <p:nvSpPr>
          <p:cNvPr id="4" name="Content Placeholder 3"/>
          <p:cNvSpPr>
            <a:spLocks noGrp="1"/>
          </p:cNvSpPr>
          <p:nvPr>
            <p:ph sz="quarter" idx="26"/>
          </p:nvPr>
        </p:nvSpPr>
        <p:spPr>
          <a:xfrm>
            <a:off x="609600" y="1988840"/>
            <a:ext cx="10862733" cy="3960440"/>
          </a:xfrm>
        </p:spPr>
        <p:txBody>
          <a:bodyPr wrap="square" anchor="t">
            <a:normAutofit/>
          </a:bodyPr>
          <a:lstStyle/>
          <a:p>
            <a:pPr marL="514350" marR="0" lvl="0" indent="-514350">
              <a:lnSpc>
                <a:spcPct val="90000"/>
              </a:lnSpc>
              <a:spcBef>
                <a:spcPts val="0"/>
              </a:spcBef>
              <a:spcAft>
                <a:spcPts val="0"/>
              </a:spcAft>
              <a:buFont typeface="+mj-lt"/>
              <a:buAutoNum type="arabicPeriod"/>
            </a:pPr>
            <a:r>
              <a:rPr lang="en-US" sz="3400" dirty="0">
                <a:effectLst/>
              </a:rPr>
              <a:t>Welcoming and Engaging</a:t>
            </a:r>
          </a:p>
          <a:p>
            <a:pPr marL="514350" marR="0" lvl="0" indent="-514350">
              <a:lnSpc>
                <a:spcPct val="90000"/>
              </a:lnSpc>
              <a:spcBef>
                <a:spcPts val="0"/>
              </a:spcBef>
              <a:spcAft>
                <a:spcPts val="0"/>
              </a:spcAft>
              <a:buFont typeface="+mj-lt"/>
              <a:buAutoNum type="arabicPeriod"/>
            </a:pPr>
            <a:r>
              <a:rPr lang="en-US" sz="3400" dirty="0">
                <a:effectLst/>
              </a:rPr>
              <a:t>Standardized Screening</a:t>
            </a:r>
          </a:p>
          <a:p>
            <a:pPr marL="514350" marR="0" lvl="0" indent="-514350">
              <a:lnSpc>
                <a:spcPct val="90000"/>
              </a:lnSpc>
              <a:spcBef>
                <a:spcPts val="0"/>
              </a:spcBef>
              <a:spcAft>
                <a:spcPts val="0"/>
              </a:spcAft>
              <a:buFont typeface="+mj-lt"/>
              <a:buAutoNum type="arabicPeriod"/>
            </a:pPr>
            <a:r>
              <a:rPr lang="en-US" sz="3400" dirty="0">
                <a:effectLst/>
              </a:rPr>
              <a:t>Comprehensive Assessment</a:t>
            </a:r>
          </a:p>
          <a:p>
            <a:pPr marL="514350" marR="0" lvl="0" indent="-514350">
              <a:lnSpc>
                <a:spcPct val="90000"/>
              </a:lnSpc>
              <a:spcBef>
                <a:spcPts val="0"/>
              </a:spcBef>
              <a:spcAft>
                <a:spcPts val="0"/>
              </a:spcAft>
              <a:buFont typeface="+mj-lt"/>
              <a:buAutoNum type="arabicPeriod"/>
            </a:pPr>
            <a:r>
              <a:rPr lang="en-US" sz="3400" dirty="0">
                <a:effectLst/>
              </a:rPr>
              <a:t>Integrated Recovery Planning</a:t>
            </a:r>
          </a:p>
          <a:p>
            <a:pPr marL="514350" marR="0" lvl="0" indent="-514350">
              <a:lnSpc>
                <a:spcPct val="90000"/>
              </a:lnSpc>
              <a:spcBef>
                <a:spcPts val="0"/>
              </a:spcBef>
              <a:spcAft>
                <a:spcPts val="0"/>
              </a:spcAft>
              <a:buFont typeface="+mj-lt"/>
              <a:buAutoNum type="arabicPeriod"/>
            </a:pPr>
            <a:r>
              <a:rPr lang="en-US" sz="3400" dirty="0">
                <a:effectLst/>
              </a:rPr>
              <a:t>Comprehensive Interventions</a:t>
            </a:r>
          </a:p>
          <a:p>
            <a:pPr marL="514350" marR="0" lvl="0" indent="-514350">
              <a:lnSpc>
                <a:spcPct val="90000"/>
              </a:lnSpc>
              <a:spcBef>
                <a:spcPts val="0"/>
              </a:spcBef>
              <a:spcAft>
                <a:spcPts val="0"/>
              </a:spcAft>
              <a:buFont typeface="+mj-lt"/>
              <a:buAutoNum type="arabicPeriod"/>
            </a:pPr>
            <a:r>
              <a:rPr lang="en-US" sz="3400" dirty="0">
                <a:effectLst/>
              </a:rPr>
              <a:t>Transitions in Care</a:t>
            </a:r>
          </a:p>
          <a:p>
            <a:pPr marL="514350" marR="0" lvl="0" indent="-514350">
              <a:lnSpc>
                <a:spcPct val="90000"/>
              </a:lnSpc>
              <a:spcBef>
                <a:spcPts val="0"/>
              </a:spcBef>
              <a:spcAft>
                <a:spcPts val="0"/>
              </a:spcAft>
              <a:buFont typeface="+mj-lt"/>
              <a:buAutoNum type="arabicPeriod"/>
            </a:pPr>
            <a:r>
              <a:rPr lang="en-US" sz="3400" dirty="0">
                <a:effectLst/>
              </a:rPr>
              <a:t>Program Collaboration and Partnership</a:t>
            </a:r>
          </a:p>
          <a:p>
            <a:pPr marL="514350" marR="0" lvl="0" indent="-514350">
              <a:lnSpc>
                <a:spcPct val="90000"/>
              </a:lnSpc>
              <a:spcBef>
                <a:spcPts val="0"/>
              </a:spcBef>
              <a:spcAft>
                <a:spcPts val="600"/>
              </a:spcAft>
              <a:buFont typeface="+mj-lt"/>
              <a:buAutoNum type="arabicPeriod"/>
            </a:pPr>
            <a:r>
              <a:rPr lang="en-US" sz="3400" dirty="0">
                <a:effectLst/>
              </a:rPr>
              <a:t>Concurrent Capable Competency Development</a:t>
            </a:r>
          </a:p>
          <a:p>
            <a:pPr>
              <a:lnSpc>
                <a:spcPct val="90000"/>
              </a:lnSpc>
            </a:pPr>
            <a:endParaRPr lang="en-US" sz="3400" dirty="0"/>
          </a:p>
        </p:txBody>
      </p:sp>
      <p:sp>
        <p:nvSpPr>
          <p:cNvPr id="5" name="Title 4"/>
          <p:cNvSpPr>
            <a:spLocks noGrp="1"/>
          </p:cNvSpPr>
          <p:nvPr>
            <p:ph type="title"/>
          </p:nvPr>
        </p:nvSpPr>
        <p:spPr>
          <a:xfrm>
            <a:off x="609600" y="845840"/>
            <a:ext cx="10862733" cy="1143000"/>
          </a:xfrm>
        </p:spPr>
        <p:txBody>
          <a:bodyPr wrap="square" anchor="ctr">
            <a:normAutofit/>
          </a:bodyPr>
          <a:lstStyle/>
          <a:p>
            <a:r>
              <a:rPr lang="en-US" dirty="0"/>
              <a:t>Review Sections</a:t>
            </a:r>
          </a:p>
        </p:txBody>
      </p:sp>
    </p:spTree>
    <p:custDataLst>
      <p:tags r:id="rId1"/>
    </p:custDataLst>
    <p:extLst>
      <p:ext uri="{BB962C8B-B14F-4D97-AF65-F5344CB8AC3E}">
        <p14:creationId xmlns:p14="http://schemas.microsoft.com/office/powerpoint/2010/main" val="163246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dirty="0"/>
              <a:t>Concurrent Capable Program Review</a:t>
            </a:r>
          </a:p>
          <a:p>
            <a:pPr>
              <a:lnSpc>
                <a:spcPct val="90000"/>
              </a:lnSpc>
            </a:pPr>
            <a:endParaRPr lang="en-US" sz="1400"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17" name="Title 4">
            <a:extLst>
              <a:ext uri="{FF2B5EF4-FFF2-40B4-BE49-F238E27FC236}">
                <a16:creationId xmlns:a16="http://schemas.microsoft.com/office/drawing/2014/main" id="{4120BBF7-7B47-7900-3E98-361CDFFD81DF}"/>
              </a:ext>
            </a:extLst>
          </p:cNvPr>
          <p:cNvSpPr>
            <a:spLocks noGrp="1"/>
          </p:cNvSpPr>
          <p:nvPr>
            <p:ph type="title"/>
          </p:nvPr>
        </p:nvSpPr>
        <p:spPr>
          <a:xfrm>
            <a:off x="719667" y="845840"/>
            <a:ext cx="10752667" cy="1143000"/>
          </a:xfrm>
        </p:spPr>
        <p:txBody>
          <a:bodyPr/>
          <a:lstStyle/>
          <a:p>
            <a:r>
              <a:rPr lang="en-US" sz="5400" dirty="0"/>
              <a:t>Welcoming and Engaging</a:t>
            </a:r>
            <a:endParaRPr lang="en-US" dirty="0"/>
          </a:p>
        </p:txBody>
      </p:sp>
      <p:graphicFrame>
        <p:nvGraphicFramePr>
          <p:cNvPr id="7" name="Content Placeholder 6">
            <a:extLst>
              <a:ext uri="{FF2B5EF4-FFF2-40B4-BE49-F238E27FC236}">
                <a16:creationId xmlns:a16="http://schemas.microsoft.com/office/drawing/2014/main" id="{09E09E69-4DB1-28DC-4952-923D7A338F98}"/>
              </a:ext>
            </a:extLst>
          </p:cNvPr>
          <p:cNvGraphicFramePr>
            <a:graphicFrameLocks noGrp="1"/>
          </p:cNvGraphicFramePr>
          <p:nvPr>
            <p:ph sz="quarter" idx="26"/>
            <p:extLst>
              <p:ext uri="{D42A27DB-BD31-4B8C-83A1-F6EECF244321}">
                <p14:modId xmlns:p14="http://schemas.microsoft.com/office/powerpoint/2010/main" val="4177735535"/>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4682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body" sz="quarter" idx="22"/>
          </p:nvPr>
        </p:nvSpPr>
        <p:spPr>
          <a:xfrm>
            <a:off x="623656" y="188640"/>
            <a:ext cx="9216760" cy="301625"/>
          </a:xfrm>
        </p:spPr>
        <p:txBody>
          <a:bodyPr wrap="square" anchor="t">
            <a:normAutofit lnSpcReduction="10000"/>
          </a:bodyPr>
          <a:lstStyle/>
          <a:p>
            <a:r>
              <a:rPr lang="en-US" sz="1400" dirty="0"/>
              <a:t>Concurrent Capable Program Review</a:t>
            </a:r>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12" name="Title 4">
            <a:extLst>
              <a:ext uri="{FF2B5EF4-FFF2-40B4-BE49-F238E27FC236}">
                <a16:creationId xmlns:a16="http://schemas.microsoft.com/office/drawing/2014/main" id="{30A9F38C-2689-2A0D-A80B-E7589C3ECF9A}"/>
              </a:ext>
            </a:extLst>
          </p:cNvPr>
          <p:cNvSpPr>
            <a:spLocks noGrp="1"/>
          </p:cNvSpPr>
          <p:nvPr>
            <p:ph type="title"/>
          </p:nvPr>
        </p:nvSpPr>
        <p:spPr>
          <a:xfrm>
            <a:off x="719667" y="845840"/>
            <a:ext cx="10752667" cy="1143000"/>
          </a:xfrm>
        </p:spPr>
        <p:txBody>
          <a:bodyPr/>
          <a:lstStyle/>
          <a:p>
            <a:r>
              <a:rPr lang="en-US" sz="5400" dirty="0"/>
              <a:t>Welcoming and Engaging</a:t>
            </a:r>
            <a:endParaRPr lang="en-US" dirty="0"/>
          </a:p>
        </p:txBody>
      </p:sp>
      <p:graphicFrame>
        <p:nvGraphicFramePr>
          <p:cNvPr id="7" name="Content Placeholder 6">
            <a:extLst>
              <a:ext uri="{FF2B5EF4-FFF2-40B4-BE49-F238E27FC236}">
                <a16:creationId xmlns:a16="http://schemas.microsoft.com/office/drawing/2014/main" id="{09E09E69-4DB1-28DC-4952-923D7A338F98}"/>
              </a:ext>
            </a:extLst>
          </p:cNvPr>
          <p:cNvGraphicFramePr>
            <a:graphicFrameLocks noGrp="1"/>
          </p:cNvGraphicFramePr>
          <p:nvPr>
            <p:ph sz="quarter" idx="26"/>
            <p:extLst>
              <p:ext uri="{D42A27DB-BD31-4B8C-83A1-F6EECF244321}">
                <p14:modId xmlns:p14="http://schemas.microsoft.com/office/powerpoint/2010/main" val="1534665285"/>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8842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3644E486-D4C2-AEE5-6176-291EB6C7503D}"/>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14" name="Title 4">
            <a:extLst>
              <a:ext uri="{FF2B5EF4-FFF2-40B4-BE49-F238E27FC236}">
                <a16:creationId xmlns:a16="http://schemas.microsoft.com/office/drawing/2014/main" id="{50AB8AAD-45AC-CE87-BEAF-E1D7724B7752}"/>
              </a:ext>
            </a:extLst>
          </p:cNvPr>
          <p:cNvSpPr>
            <a:spLocks noGrp="1"/>
          </p:cNvSpPr>
          <p:nvPr>
            <p:ph type="title"/>
          </p:nvPr>
        </p:nvSpPr>
        <p:spPr>
          <a:xfrm>
            <a:off x="723115" y="1340768"/>
            <a:ext cx="10752667" cy="1143000"/>
          </a:xfrm>
        </p:spPr>
        <p:txBody>
          <a:bodyPr/>
          <a:lstStyle/>
          <a:p>
            <a:r>
              <a:rPr lang="en-US" sz="5400" dirty="0"/>
              <a:t>Standardized Screening and </a:t>
            </a:r>
            <a:br>
              <a:rPr lang="en-US" sz="5400" dirty="0"/>
            </a:br>
            <a:r>
              <a:rPr lang="en-US" sz="5400" dirty="0"/>
              <a:t>Brief Intervention</a:t>
            </a:r>
            <a:br>
              <a:rPr lang="en-US" sz="5400" dirty="0"/>
            </a:br>
            <a:endParaRPr lang="en-US" dirty="0"/>
          </a:p>
        </p:txBody>
      </p:sp>
      <p:graphicFrame>
        <p:nvGraphicFramePr>
          <p:cNvPr id="7" name="Content Placeholder 6">
            <a:extLst>
              <a:ext uri="{FF2B5EF4-FFF2-40B4-BE49-F238E27FC236}">
                <a16:creationId xmlns:a16="http://schemas.microsoft.com/office/drawing/2014/main" id="{09E09E69-4DB1-28DC-4952-923D7A338F98}"/>
              </a:ext>
            </a:extLst>
          </p:cNvPr>
          <p:cNvGraphicFramePr>
            <a:graphicFrameLocks noGrp="1"/>
          </p:cNvGraphicFramePr>
          <p:nvPr>
            <p:ph sz="quarter" idx="26"/>
            <p:extLst>
              <p:ext uri="{D42A27DB-BD31-4B8C-83A1-F6EECF244321}">
                <p14:modId xmlns:p14="http://schemas.microsoft.com/office/powerpoint/2010/main" val="2106955448"/>
              </p:ext>
            </p:extLst>
          </p:nvPr>
        </p:nvGraphicFramePr>
        <p:xfrm>
          <a:off x="719667" y="270892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7074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C77B042E-4F10-2758-1D4D-BFA200297CF5}"/>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12" name="Title 4">
            <a:extLst>
              <a:ext uri="{FF2B5EF4-FFF2-40B4-BE49-F238E27FC236}">
                <a16:creationId xmlns:a16="http://schemas.microsoft.com/office/drawing/2014/main" id="{1E3F5B95-7CAC-0F6E-29A3-370BD064BAEE}"/>
              </a:ext>
            </a:extLst>
          </p:cNvPr>
          <p:cNvSpPr>
            <a:spLocks noGrp="1"/>
          </p:cNvSpPr>
          <p:nvPr>
            <p:ph type="title"/>
          </p:nvPr>
        </p:nvSpPr>
        <p:spPr>
          <a:xfrm>
            <a:off x="719667" y="845840"/>
            <a:ext cx="10752667" cy="1143000"/>
          </a:xfrm>
        </p:spPr>
        <p:txBody>
          <a:bodyPr wrap="square" anchor="ctr">
            <a:normAutofit/>
          </a:bodyPr>
          <a:lstStyle/>
          <a:p>
            <a:r>
              <a:rPr lang="en-US"/>
              <a:t>Comprehensive Assessment</a:t>
            </a:r>
            <a:endParaRPr lang="en-US" dirty="0"/>
          </a:p>
        </p:txBody>
      </p:sp>
      <p:graphicFrame>
        <p:nvGraphicFramePr>
          <p:cNvPr id="7" name="Content Placeholder 6">
            <a:extLst>
              <a:ext uri="{FF2B5EF4-FFF2-40B4-BE49-F238E27FC236}">
                <a16:creationId xmlns:a16="http://schemas.microsoft.com/office/drawing/2014/main" id="{4856F4FA-8E88-CB76-D583-D96F24ED494E}"/>
              </a:ext>
            </a:extLst>
          </p:cNvPr>
          <p:cNvGraphicFramePr>
            <a:graphicFrameLocks noGrp="1"/>
          </p:cNvGraphicFramePr>
          <p:nvPr>
            <p:ph sz="quarter" idx="26"/>
            <p:extLst>
              <p:ext uri="{D42A27DB-BD31-4B8C-83A1-F6EECF244321}">
                <p14:modId xmlns:p14="http://schemas.microsoft.com/office/powerpoint/2010/main" val="2302351002"/>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5071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64B30032-AE83-9657-8C6C-5A8419C98B97}"/>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14" name="Title 4">
            <a:extLst>
              <a:ext uri="{FF2B5EF4-FFF2-40B4-BE49-F238E27FC236}">
                <a16:creationId xmlns:a16="http://schemas.microsoft.com/office/drawing/2014/main" id="{1A951ED9-8116-6050-0313-FADDA7F3B52E}"/>
              </a:ext>
            </a:extLst>
          </p:cNvPr>
          <p:cNvSpPr>
            <a:spLocks noGrp="1"/>
          </p:cNvSpPr>
          <p:nvPr>
            <p:ph type="title"/>
          </p:nvPr>
        </p:nvSpPr>
        <p:spPr>
          <a:xfrm>
            <a:off x="719667" y="845840"/>
            <a:ext cx="10752667" cy="1143000"/>
          </a:xfrm>
        </p:spPr>
        <p:txBody>
          <a:bodyPr/>
          <a:lstStyle/>
          <a:p>
            <a:r>
              <a:rPr lang="en-US" sz="5400" dirty="0"/>
              <a:t>Comprehensive Assessment</a:t>
            </a:r>
            <a:endParaRPr lang="en-US" dirty="0"/>
          </a:p>
        </p:txBody>
      </p:sp>
      <p:graphicFrame>
        <p:nvGraphicFramePr>
          <p:cNvPr id="7" name="Content Placeholder 6">
            <a:extLst>
              <a:ext uri="{FF2B5EF4-FFF2-40B4-BE49-F238E27FC236}">
                <a16:creationId xmlns:a16="http://schemas.microsoft.com/office/drawing/2014/main" id="{4856F4FA-8E88-CB76-D583-D96F24ED494E}"/>
              </a:ext>
            </a:extLst>
          </p:cNvPr>
          <p:cNvGraphicFramePr>
            <a:graphicFrameLocks noGrp="1"/>
          </p:cNvGraphicFramePr>
          <p:nvPr>
            <p:ph sz="quarter" idx="26"/>
            <p:extLst>
              <p:ext uri="{D42A27DB-BD31-4B8C-83A1-F6EECF244321}">
                <p14:modId xmlns:p14="http://schemas.microsoft.com/office/powerpoint/2010/main" val="2273441750"/>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06880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1FC27C78-0734-972C-CCD8-AF55B1E4127E}"/>
              </a:ext>
            </a:extLst>
          </p:cNvPr>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a:p>
            <a:pPr>
              <a:lnSpc>
                <a:spcPct val="90000"/>
              </a:lnSpc>
            </a:pPr>
            <a:endParaRPr lang="en-US" sz="140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13" name="Title 4">
            <a:extLst>
              <a:ext uri="{FF2B5EF4-FFF2-40B4-BE49-F238E27FC236}">
                <a16:creationId xmlns:a16="http://schemas.microsoft.com/office/drawing/2014/main" id="{16372BC0-D326-E368-0EB3-CA08EC7F2873}"/>
              </a:ext>
            </a:extLst>
          </p:cNvPr>
          <p:cNvSpPr>
            <a:spLocks noGrp="1"/>
          </p:cNvSpPr>
          <p:nvPr>
            <p:ph type="title"/>
          </p:nvPr>
        </p:nvSpPr>
        <p:spPr>
          <a:xfrm>
            <a:off x="719667" y="845840"/>
            <a:ext cx="10752667" cy="1143000"/>
          </a:xfrm>
        </p:spPr>
        <p:txBody>
          <a:bodyPr wrap="square" anchor="ctr">
            <a:noAutofit/>
          </a:bodyPr>
          <a:lstStyle/>
          <a:p>
            <a:r>
              <a:rPr lang="en-US" sz="4400" dirty="0"/>
              <a:t>Integrated Treatment &amp; Recovery Planning</a:t>
            </a:r>
          </a:p>
        </p:txBody>
      </p:sp>
      <p:graphicFrame>
        <p:nvGraphicFramePr>
          <p:cNvPr id="6" name="Content Placeholder 5">
            <a:extLst>
              <a:ext uri="{FF2B5EF4-FFF2-40B4-BE49-F238E27FC236}">
                <a16:creationId xmlns:a16="http://schemas.microsoft.com/office/drawing/2014/main" id="{0EC98FCE-0CF9-7402-A028-8A52642E8AF7}"/>
              </a:ext>
            </a:extLst>
          </p:cNvPr>
          <p:cNvGraphicFramePr>
            <a:graphicFrameLocks noGrp="1"/>
          </p:cNvGraphicFramePr>
          <p:nvPr>
            <p:ph sz="quarter" idx="26"/>
            <p:extLst>
              <p:ext uri="{D42A27DB-BD31-4B8C-83A1-F6EECF244321}">
                <p14:modId xmlns:p14="http://schemas.microsoft.com/office/powerpoint/2010/main" val="4259067110"/>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3893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4" name="Content Placeholder 3"/>
          <p:cNvSpPr>
            <a:spLocks noGrp="1"/>
          </p:cNvSpPr>
          <p:nvPr>
            <p:ph sz="quarter" idx="26"/>
          </p:nvPr>
        </p:nvSpPr>
        <p:spPr>
          <a:xfrm>
            <a:off x="719667" y="1988840"/>
            <a:ext cx="10752667" cy="3960440"/>
          </a:xfrm>
        </p:spPr>
        <p:txBody>
          <a:bodyPr wrap="square" anchor="t">
            <a:normAutofit/>
          </a:bodyPr>
          <a:lstStyle/>
          <a:p>
            <a:pPr marL="0" indent="0">
              <a:buNone/>
            </a:pPr>
            <a:r>
              <a:rPr lang="en-US" spc="-50" dirty="0">
                <a:effectLst/>
              </a:rPr>
              <a:t>Thanks for taking the time to gather and reflect on </a:t>
            </a:r>
            <a:r>
              <a:rPr lang="en-US" spc="-50" dirty="0"/>
              <a:t>our </a:t>
            </a:r>
            <a:r>
              <a:rPr lang="en-US" spc="-50" dirty="0">
                <a:effectLst/>
              </a:rPr>
              <a:t>team’s program and practice.</a:t>
            </a:r>
            <a:endParaRPr lang="en-US" dirty="0"/>
          </a:p>
        </p:txBody>
      </p:sp>
      <p:sp>
        <p:nvSpPr>
          <p:cNvPr id="5" name="Title 4"/>
          <p:cNvSpPr>
            <a:spLocks noGrp="1"/>
          </p:cNvSpPr>
          <p:nvPr>
            <p:ph type="title"/>
          </p:nvPr>
        </p:nvSpPr>
        <p:spPr>
          <a:xfrm>
            <a:off x="719667" y="845840"/>
            <a:ext cx="10752667" cy="1143000"/>
          </a:xfrm>
        </p:spPr>
        <p:txBody>
          <a:bodyPr wrap="square" anchor="ctr">
            <a:normAutofit/>
          </a:bodyPr>
          <a:lstStyle/>
          <a:p>
            <a:r>
              <a:rPr lang="en-US" dirty="0"/>
              <a:t>Welcome!</a:t>
            </a:r>
          </a:p>
        </p:txBody>
      </p:sp>
    </p:spTree>
    <p:custDataLst>
      <p:tags r:id="rId1"/>
    </p:custDataLst>
    <p:extLst>
      <p:ext uri="{BB962C8B-B14F-4D97-AF65-F5344CB8AC3E}">
        <p14:creationId xmlns:p14="http://schemas.microsoft.com/office/powerpoint/2010/main" val="377133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E97D583D-AD58-8D6D-6476-DFA1C5997720}"/>
              </a:ext>
            </a:extLst>
          </p:cNvPr>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a:p>
            <a:pPr>
              <a:lnSpc>
                <a:spcPct val="90000"/>
              </a:lnSpc>
            </a:pPr>
            <a:endParaRPr lang="en-US" sz="140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13" name="Title 4">
            <a:extLst>
              <a:ext uri="{FF2B5EF4-FFF2-40B4-BE49-F238E27FC236}">
                <a16:creationId xmlns:a16="http://schemas.microsoft.com/office/drawing/2014/main" id="{A97B4DB8-4030-F399-EC89-537DF255C356}"/>
              </a:ext>
            </a:extLst>
          </p:cNvPr>
          <p:cNvSpPr>
            <a:spLocks noGrp="1"/>
          </p:cNvSpPr>
          <p:nvPr>
            <p:ph type="title"/>
          </p:nvPr>
        </p:nvSpPr>
        <p:spPr>
          <a:xfrm>
            <a:off x="719667" y="845840"/>
            <a:ext cx="10752667" cy="1143000"/>
          </a:xfrm>
        </p:spPr>
        <p:txBody>
          <a:bodyPr wrap="square" anchor="ctr">
            <a:noAutofit/>
          </a:bodyPr>
          <a:lstStyle/>
          <a:p>
            <a:r>
              <a:rPr lang="en-US" sz="4400" dirty="0"/>
              <a:t>Integrated Treatment &amp; Recovery Planning</a:t>
            </a:r>
          </a:p>
        </p:txBody>
      </p:sp>
      <p:graphicFrame>
        <p:nvGraphicFramePr>
          <p:cNvPr id="6" name="Content Placeholder 5">
            <a:extLst>
              <a:ext uri="{FF2B5EF4-FFF2-40B4-BE49-F238E27FC236}">
                <a16:creationId xmlns:a16="http://schemas.microsoft.com/office/drawing/2014/main" id="{0EC98FCE-0CF9-7402-A028-8A52642E8AF7}"/>
              </a:ext>
            </a:extLst>
          </p:cNvPr>
          <p:cNvGraphicFramePr>
            <a:graphicFrameLocks noGrp="1"/>
          </p:cNvGraphicFramePr>
          <p:nvPr>
            <p:ph sz="quarter" idx="26"/>
            <p:extLst>
              <p:ext uri="{D42A27DB-BD31-4B8C-83A1-F6EECF244321}">
                <p14:modId xmlns:p14="http://schemas.microsoft.com/office/powerpoint/2010/main" val="2179198390"/>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72687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F66ADC62-DD22-3AE4-24F6-6654C6B47B6A}"/>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14" name="Title 4">
            <a:extLst>
              <a:ext uri="{FF2B5EF4-FFF2-40B4-BE49-F238E27FC236}">
                <a16:creationId xmlns:a16="http://schemas.microsoft.com/office/drawing/2014/main" id="{ED236977-21F5-6832-6A57-55A871FEE7F2}"/>
              </a:ext>
            </a:extLst>
          </p:cNvPr>
          <p:cNvSpPr>
            <a:spLocks noGrp="1"/>
          </p:cNvSpPr>
          <p:nvPr>
            <p:ph type="title"/>
          </p:nvPr>
        </p:nvSpPr>
        <p:spPr>
          <a:xfrm>
            <a:off x="719667" y="845840"/>
            <a:ext cx="10752667" cy="1143000"/>
          </a:xfrm>
        </p:spPr>
        <p:txBody>
          <a:bodyPr/>
          <a:lstStyle/>
          <a:p>
            <a:r>
              <a:rPr lang="en-US" sz="5400" dirty="0"/>
              <a:t>Comprehensive Interventions</a:t>
            </a:r>
            <a:endParaRPr lang="en-US" dirty="0"/>
          </a:p>
        </p:txBody>
      </p:sp>
      <p:graphicFrame>
        <p:nvGraphicFramePr>
          <p:cNvPr id="7" name="Content Placeholder 6">
            <a:extLst>
              <a:ext uri="{FF2B5EF4-FFF2-40B4-BE49-F238E27FC236}">
                <a16:creationId xmlns:a16="http://schemas.microsoft.com/office/drawing/2014/main" id="{09E09E69-4DB1-28DC-4952-923D7A338F98}"/>
              </a:ext>
            </a:extLst>
          </p:cNvPr>
          <p:cNvGraphicFramePr>
            <a:graphicFrameLocks noGrp="1"/>
          </p:cNvGraphicFramePr>
          <p:nvPr>
            <p:ph sz="quarter" idx="26"/>
            <p:extLst>
              <p:ext uri="{D42A27DB-BD31-4B8C-83A1-F6EECF244321}">
                <p14:modId xmlns:p14="http://schemas.microsoft.com/office/powerpoint/2010/main" val="3352894997"/>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65445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1F6BBAB4-97F4-3663-307B-9BFB6F38595B}"/>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14" name="Title 4">
            <a:extLst>
              <a:ext uri="{FF2B5EF4-FFF2-40B4-BE49-F238E27FC236}">
                <a16:creationId xmlns:a16="http://schemas.microsoft.com/office/drawing/2014/main" id="{23F4EF28-E56A-0C74-F275-05A3D2A4F653}"/>
              </a:ext>
            </a:extLst>
          </p:cNvPr>
          <p:cNvSpPr>
            <a:spLocks noGrp="1"/>
          </p:cNvSpPr>
          <p:nvPr>
            <p:ph type="title"/>
          </p:nvPr>
        </p:nvSpPr>
        <p:spPr>
          <a:xfrm>
            <a:off x="719667" y="845840"/>
            <a:ext cx="10752667" cy="1143000"/>
          </a:xfrm>
        </p:spPr>
        <p:txBody>
          <a:bodyPr/>
          <a:lstStyle/>
          <a:p>
            <a:r>
              <a:rPr lang="en-US" sz="5400" dirty="0"/>
              <a:t>Comprehensive Interventions</a:t>
            </a:r>
            <a:endParaRPr lang="en-US" dirty="0"/>
          </a:p>
        </p:txBody>
      </p:sp>
      <p:graphicFrame>
        <p:nvGraphicFramePr>
          <p:cNvPr id="7" name="Content Placeholder 6">
            <a:extLst>
              <a:ext uri="{FF2B5EF4-FFF2-40B4-BE49-F238E27FC236}">
                <a16:creationId xmlns:a16="http://schemas.microsoft.com/office/drawing/2014/main" id="{09E09E69-4DB1-28DC-4952-923D7A338F98}"/>
              </a:ext>
            </a:extLst>
          </p:cNvPr>
          <p:cNvGraphicFramePr>
            <a:graphicFrameLocks noGrp="1"/>
          </p:cNvGraphicFramePr>
          <p:nvPr>
            <p:ph sz="quarter" idx="26"/>
            <p:extLst>
              <p:ext uri="{D42A27DB-BD31-4B8C-83A1-F6EECF244321}">
                <p14:modId xmlns:p14="http://schemas.microsoft.com/office/powerpoint/2010/main" val="2490075390"/>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19596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08189B1-5725-A6A6-E394-4BA4F89B4136}"/>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83A076B6-2754-40C0-A55D-B76A7F50500D}" type="datetime4">
              <a:rPr lang="en-CA" smtClean="0"/>
              <a:pPr>
                <a:spcAft>
                  <a:spcPts val="600"/>
                </a:spcAft>
                <a:defRPr/>
              </a:pPr>
              <a:t>January 24, 2025</a:t>
            </a:fld>
            <a:endParaRPr lang="en-CA"/>
          </a:p>
        </p:txBody>
      </p:sp>
      <p:sp>
        <p:nvSpPr>
          <p:cNvPr id="13" name="Title 4">
            <a:extLst>
              <a:ext uri="{FF2B5EF4-FFF2-40B4-BE49-F238E27FC236}">
                <a16:creationId xmlns:a16="http://schemas.microsoft.com/office/drawing/2014/main" id="{51AE00F5-BAFD-422F-D7C2-CB1E7849B7EB}"/>
              </a:ext>
            </a:extLst>
          </p:cNvPr>
          <p:cNvSpPr>
            <a:spLocks noGrp="1"/>
          </p:cNvSpPr>
          <p:nvPr>
            <p:ph type="title"/>
          </p:nvPr>
        </p:nvSpPr>
        <p:spPr>
          <a:xfrm>
            <a:off x="719667" y="845840"/>
            <a:ext cx="10752667" cy="1143000"/>
          </a:xfrm>
        </p:spPr>
        <p:txBody>
          <a:bodyPr/>
          <a:lstStyle/>
          <a:p>
            <a:r>
              <a:rPr lang="en-US" sz="5400" dirty="0"/>
              <a:t>Transitions in Care</a:t>
            </a:r>
            <a:endParaRPr lang="en-US" dirty="0"/>
          </a:p>
        </p:txBody>
      </p:sp>
      <p:graphicFrame>
        <p:nvGraphicFramePr>
          <p:cNvPr id="6" name="Content Placeholder 5">
            <a:extLst>
              <a:ext uri="{FF2B5EF4-FFF2-40B4-BE49-F238E27FC236}">
                <a16:creationId xmlns:a16="http://schemas.microsoft.com/office/drawing/2014/main" id="{141CF601-6E08-F971-20AB-261E524DC254}"/>
              </a:ext>
            </a:extLst>
          </p:cNvPr>
          <p:cNvGraphicFramePr>
            <a:graphicFrameLocks noGrp="1"/>
          </p:cNvGraphicFramePr>
          <p:nvPr>
            <p:ph sz="quarter" idx="26"/>
            <p:extLst>
              <p:ext uri="{D42A27DB-BD31-4B8C-83A1-F6EECF244321}">
                <p14:modId xmlns:p14="http://schemas.microsoft.com/office/powerpoint/2010/main" val="1528882119"/>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863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2D52D2A-2A30-4B82-B9D0-822CA5C19F6B}"/>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83A076B6-2754-40C0-A55D-B76A7F50500D}" type="datetime4">
              <a:rPr lang="en-CA" smtClean="0"/>
              <a:pPr>
                <a:spcAft>
                  <a:spcPts val="600"/>
                </a:spcAft>
                <a:defRPr/>
              </a:pPr>
              <a:t>January 24, 2025</a:t>
            </a:fld>
            <a:endParaRPr lang="en-CA"/>
          </a:p>
        </p:txBody>
      </p:sp>
      <p:sp>
        <p:nvSpPr>
          <p:cNvPr id="13" name="Title 4">
            <a:extLst>
              <a:ext uri="{FF2B5EF4-FFF2-40B4-BE49-F238E27FC236}">
                <a16:creationId xmlns:a16="http://schemas.microsoft.com/office/drawing/2014/main" id="{BF60EDAC-241B-CA11-4CDB-62C304403ED2}"/>
              </a:ext>
            </a:extLst>
          </p:cNvPr>
          <p:cNvSpPr>
            <a:spLocks noGrp="1"/>
          </p:cNvSpPr>
          <p:nvPr>
            <p:ph type="title"/>
          </p:nvPr>
        </p:nvSpPr>
        <p:spPr>
          <a:xfrm>
            <a:off x="719667" y="845840"/>
            <a:ext cx="10752667" cy="1143000"/>
          </a:xfrm>
        </p:spPr>
        <p:txBody>
          <a:bodyPr/>
          <a:lstStyle/>
          <a:p>
            <a:r>
              <a:rPr lang="en-US" sz="5400" dirty="0"/>
              <a:t>Transitions in Care</a:t>
            </a:r>
            <a:endParaRPr lang="en-US" dirty="0"/>
          </a:p>
        </p:txBody>
      </p:sp>
      <p:graphicFrame>
        <p:nvGraphicFramePr>
          <p:cNvPr id="6" name="Content Placeholder 5">
            <a:extLst>
              <a:ext uri="{FF2B5EF4-FFF2-40B4-BE49-F238E27FC236}">
                <a16:creationId xmlns:a16="http://schemas.microsoft.com/office/drawing/2014/main" id="{141CF601-6E08-F971-20AB-261E524DC254}"/>
              </a:ext>
            </a:extLst>
          </p:cNvPr>
          <p:cNvGraphicFramePr>
            <a:graphicFrameLocks noGrp="1"/>
          </p:cNvGraphicFramePr>
          <p:nvPr>
            <p:ph sz="quarter" idx="26"/>
            <p:extLst>
              <p:ext uri="{D42A27DB-BD31-4B8C-83A1-F6EECF244321}">
                <p14:modId xmlns:p14="http://schemas.microsoft.com/office/powerpoint/2010/main" val="3208545534"/>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75922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46887BC6-802B-E39E-A6CA-A6FBD4C1BBA5}"/>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83A076B6-2754-40C0-A55D-B76A7F50500D}" type="datetime4">
              <a:rPr lang="en-CA" smtClean="0"/>
              <a:pPr>
                <a:spcAft>
                  <a:spcPts val="600"/>
                </a:spcAft>
                <a:defRPr/>
              </a:pPr>
              <a:t>January 24, 2025</a:t>
            </a:fld>
            <a:endParaRPr lang="en-CA"/>
          </a:p>
        </p:txBody>
      </p:sp>
      <p:sp>
        <p:nvSpPr>
          <p:cNvPr id="14" name="Title 4">
            <a:extLst>
              <a:ext uri="{FF2B5EF4-FFF2-40B4-BE49-F238E27FC236}">
                <a16:creationId xmlns:a16="http://schemas.microsoft.com/office/drawing/2014/main" id="{FF95D0FB-E92F-31E7-F391-4B5F415024AB}"/>
              </a:ext>
            </a:extLst>
          </p:cNvPr>
          <p:cNvSpPr>
            <a:spLocks noGrp="1"/>
          </p:cNvSpPr>
          <p:nvPr>
            <p:ph type="title"/>
          </p:nvPr>
        </p:nvSpPr>
        <p:spPr>
          <a:xfrm>
            <a:off x="748266" y="1186665"/>
            <a:ext cx="10752667" cy="1143000"/>
          </a:xfrm>
        </p:spPr>
        <p:txBody>
          <a:bodyPr/>
          <a:lstStyle/>
          <a:p>
            <a:r>
              <a:rPr lang="en-US" sz="4800" dirty="0"/>
              <a:t>Program Collaboration &amp; Partnership</a:t>
            </a:r>
            <a:br>
              <a:rPr lang="en-US" sz="5400" dirty="0"/>
            </a:br>
            <a:endParaRPr lang="en-US" dirty="0"/>
          </a:p>
        </p:txBody>
      </p:sp>
      <p:graphicFrame>
        <p:nvGraphicFramePr>
          <p:cNvPr id="7" name="Content Placeholder 6">
            <a:extLst>
              <a:ext uri="{FF2B5EF4-FFF2-40B4-BE49-F238E27FC236}">
                <a16:creationId xmlns:a16="http://schemas.microsoft.com/office/drawing/2014/main" id="{DE6259B4-31F4-75B8-5BE7-A9C216FC3551}"/>
              </a:ext>
            </a:extLst>
          </p:cNvPr>
          <p:cNvGraphicFramePr>
            <a:graphicFrameLocks noGrp="1"/>
          </p:cNvGraphicFramePr>
          <p:nvPr>
            <p:ph sz="quarter" idx="26"/>
            <p:extLst>
              <p:ext uri="{D42A27DB-BD31-4B8C-83A1-F6EECF244321}">
                <p14:modId xmlns:p14="http://schemas.microsoft.com/office/powerpoint/2010/main" val="960640841"/>
              </p:ext>
            </p:extLst>
          </p:nvPr>
        </p:nvGraphicFramePr>
        <p:xfrm>
          <a:off x="719667" y="2329665"/>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88833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5E586FD7-5436-13D8-6011-1E205162435E}"/>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A68EA836-4910-4979-A07C-86A97D3461CF}" type="datetime4">
              <a:rPr lang="en-CA" smtClean="0"/>
              <a:pPr>
                <a:spcAft>
                  <a:spcPts val="600"/>
                </a:spcAft>
                <a:defRPr/>
              </a:pPr>
              <a:t>January 24, 2025</a:t>
            </a:fld>
            <a:endParaRPr lang="en-CA"/>
          </a:p>
        </p:txBody>
      </p:sp>
      <p:sp>
        <p:nvSpPr>
          <p:cNvPr id="13" name="Title 4">
            <a:extLst>
              <a:ext uri="{FF2B5EF4-FFF2-40B4-BE49-F238E27FC236}">
                <a16:creationId xmlns:a16="http://schemas.microsoft.com/office/drawing/2014/main" id="{08C977EB-4D63-18E9-32A4-04A077A839C7}"/>
              </a:ext>
            </a:extLst>
          </p:cNvPr>
          <p:cNvSpPr>
            <a:spLocks noGrp="1"/>
          </p:cNvSpPr>
          <p:nvPr>
            <p:ph type="title"/>
          </p:nvPr>
        </p:nvSpPr>
        <p:spPr>
          <a:xfrm>
            <a:off x="723115" y="1412776"/>
            <a:ext cx="10752667" cy="504056"/>
          </a:xfrm>
        </p:spPr>
        <p:txBody>
          <a:bodyPr/>
          <a:lstStyle/>
          <a:p>
            <a:r>
              <a:rPr lang="en-US" sz="3600" dirty="0"/>
              <a:t>Concurrent Capable Competency Development</a:t>
            </a:r>
            <a:br>
              <a:rPr lang="en-US" sz="5400" dirty="0"/>
            </a:br>
            <a:endParaRPr lang="en-US" dirty="0"/>
          </a:p>
        </p:txBody>
      </p:sp>
      <p:graphicFrame>
        <p:nvGraphicFramePr>
          <p:cNvPr id="6" name="Content Placeholder 5">
            <a:extLst>
              <a:ext uri="{FF2B5EF4-FFF2-40B4-BE49-F238E27FC236}">
                <a16:creationId xmlns:a16="http://schemas.microsoft.com/office/drawing/2014/main" id="{FCCF632E-500E-71D7-33F1-A20771E3FFC5}"/>
              </a:ext>
            </a:extLst>
          </p:cNvPr>
          <p:cNvGraphicFramePr>
            <a:graphicFrameLocks noGrp="1"/>
          </p:cNvGraphicFramePr>
          <p:nvPr>
            <p:ph sz="quarter" idx="26"/>
            <p:extLst>
              <p:ext uri="{D42A27DB-BD31-4B8C-83A1-F6EECF244321}">
                <p14:modId xmlns:p14="http://schemas.microsoft.com/office/powerpoint/2010/main" val="1842471843"/>
              </p:ext>
            </p:extLst>
          </p:nvPr>
        </p:nvGraphicFramePr>
        <p:xfrm>
          <a:off x="719667" y="2492896"/>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65538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9AF62EF0-7A6B-EC29-DEB6-5171C79538D0}"/>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A68EA836-4910-4979-A07C-86A97D3461CF}" type="datetime4">
              <a:rPr lang="en-CA" smtClean="0"/>
              <a:pPr>
                <a:spcAft>
                  <a:spcPts val="600"/>
                </a:spcAft>
                <a:defRPr/>
              </a:pPr>
              <a:t>January 24, 2025</a:t>
            </a:fld>
            <a:endParaRPr lang="en-CA"/>
          </a:p>
        </p:txBody>
      </p:sp>
      <p:sp>
        <p:nvSpPr>
          <p:cNvPr id="5" name="Content Placeholder 4"/>
          <p:cNvSpPr>
            <a:spLocks noGrp="1"/>
          </p:cNvSpPr>
          <p:nvPr>
            <p:ph sz="quarter" idx="26"/>
          </p:nvPr>
        </p:nvSpPr>
        <p:spPr>
          <a:xfrm>
            <a:off x="719667" y="1988840"/>
            <a:ext cx="10272877" cy="3960440"/>
          </a:xfrm>
        </p:spPr>
        <p:style>
          <a:lnRef idx="2">
            <a:schemeClr val="accent1"/>
          </a:lnRef>
          <a:fillRef idx="1">
            <a:schemeClr val="lt1"/>
          </a:fillRef>
          <a:effectRef idx="0">
            <a:schemeClr val="accent1"/>
          </a:effectRef>
          <a:fontRef idx="minor">
            <a:schemeClr val="dk1"/>
          </a:fontRef>
        </p:style>
        <p:txBody>
          <a:bodyPr wrap="square" anchor="t">
            <a:normAutofit/>
          </a:bodyPr>
          <a:lstStyle/>
          <a:p>
            <a:pPr marL="0" marR="0" indent="0">
              <a:spcBef>
                <a:spcPts val="500"/>
              </a:spcBef>
              <a:spcAft>
                <a:spcPts val="600"/>
              </a:spcAft>
              <a:buNone/>
            </a:pPr>
            <a:r>
              <a:rPr lang="en-US" dirty="0">
                <a:effectLst/>
              </a:rPr>
              <a:t>Quick Wins</a:t>
            </a:r>
          </a:p>
          <a:p>
            <a:pPr marL="0" marR="0" indent="0">
              <a:spcBef>
                <a:spcPts val="500"/>
              </a:spcBef>
              <a:spcAft>
                <a:spcPts val="600"/>
              </a:spcAft>
              <a:buNone/>
            </a:pPr>
            <a:r>
              <a:rPr lang="en-US" dirty="0">
                <a:effectLst/>
              </a:rPr>
              <a:t>	</a:t>
            </a:r>
          </a:p>
          <a:p>
            <a:pPr marL="0" marR="0" indent="0">
              <a:spcBef>
                <a:spcPts val="500"/>
              </a:spcBef>
              <a:spcAft>
                <a:spcPts val="600"/>
              </a:spcAft>
              <a:buNone/>
            </a:pPr>
            <a:r>
              <a:rPr lang="en-US" dirty="0">
                <a:effectLst/>
              </a:rPr>
              <a:t>	</a:t>
            </a:r>
            <a:endParaRPr lang="en-US" dirty="0"/>
          </a:p>
        </p:txBody>
      </p:sp>
      <p:sp>
        <p:nvSpPr>
          <p:cNvPr id="4" name="Title 3"/>
          <p:cNvSpPr>
            <a:spLocks noGrp="1"/>
          </p:cNvSpPr>
          <p:nvPr>
            <p:ph type="title"/>
          </p:nvPr>
        </p:nvSpPr>
        <p:spPr>
          <a:xfrm>
            <a:off x="719667" y="845840"/>
            <a:ext cx="10752667" cy="1143000"/>
          </a:xfrm>
        </p:spPr>
        <p:txBody>
          <a:bodyPr wrap="square" anchor="ctr">
            <a:normAutofit/>
          </a:bodyPr>
          <a:lstStyle/>
          <a:p>
            <a:r>
              <a:rPr lang="en-US" dirty="0"/>
              <a:t>Next Steps</a:t>
            </a:r>
          </a:p>
        </p:txBody>
      </p:sp>
      <p:sp>
        <p:nvSpPr>
          <p:cNvPr id="6" name="Content Placeholder 5">
            <a:extLst>
              <a:ext uri="{FF2B5EF4-FFF2-40B4-BE49-F238E27FC236}">
                <a16:creationId xmlns:a16="http://schemas.microsoft.com/office/drawing/2014/main" id="{93C4CBA8-0346-365B-4FB1-F881FD7D032E}"/>
              </a:ext>
            </a:extLst>
          </p:cNvPr>
          <p:cNvSpPr>
            <a:spLocks noGrp="1"/>
          </p:cNvSpPr>
          <p:nvPr>
            <p:ph sz="quarter" idx="27"/>
          </p:nvPr>
        </p:nvSpPr>
        <p:spPr/>
        <p:txBody>
          <a:bodyPr/>
          <a:lstStyle/>
          <a:p>
            <a:r>
              <a:rPr lang="en-US" dirty="0">
                <a:effectLst/>
              </a:rPr>
              <a:t>Team Priorities</a:t>
            </a:r>
            <a:endParaRPr lang="en-US" dirty="0"/>
          </a:p>
        </p:txBody>
      </p:sp>
    </p:spTree>
    <p:custDataLst>
      <p:tags r:id="rId1"/>
    </p:custDataLst>
    <p:extLst>
      <p:ext uri="{BB962C8B-B14F-4D97-AF65-F5344CB8AC3E}">
        <p14:creationId xmlns:p14="http://schemas.microsoft.com/office/powerpoint/2010/main" val="2269951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6D1E9BB-4A37-463F-06FF-DB1424DB3494}"/>
              </a:ext>
            </a:extLst>
          </p:cNvPr>
          <p:cNvSpPr>
            <a:spLocks noGrp="1"/>
          </p:cNvSpPr>
          <p:nvPr>
            <p:ph type="title"/>
          </p:nvPr>
        </p:nvSpPr>
        <p:spPr/>
        <p:txBody>
          <a:bodyPr/>
          <a:lstStyle/>
          <a:p>
            <a:r>
              <a:rPr lang="en-US" dirty="0"/>
              <a:t>Preparing for the Recommendations </a:t>
            </a:r>
            <a:br>
              <a:rPr lang="en-US" dirty="0"/>
            </a:br>
            <a:r>
              <a:rPr lang="en-US" dirty="0"/>
              <a:t>Session</a:t>
            </a:r>
          </a:p>
        </p:txBody>
      </p:sp>
      <p:sp>
        <p:nvSpPr>
          <p:cNvPr id="16" name="Subtitle 15">
            <a:extLst>
              <a:ext uri="{FF2B5EF4-FFF2-40B4-BE49-F238E27FC236}">
                <a16:creationId xmlns:a16="http://schemas.microsoft.com/office/drawing/2014/main" id="{55E1DC67-2C23-677C-EFE3-85F6A52BD63B}"/>
              </a:ext>
            </a:extLst>
          </p:cNvPr>
          <p:cNvSpPr>
            <a:spLocks noGrp="1"/>
          </p:cNvSpPr>
          <p:nvPr>
            <p:ph type="subTitle" idx="4294967295"/>
          </p:nvPr>
        </p:nvSpPr>
        <p:spPr>
          <a:xfrm>
            <a:off x="4770438" y="5578475"/>
            <a:ext cx="7421562" cy="593725"/>
          </a:xfrm>
        </p:spPr>
        <p:txBody>
          <a:bodyPr/>
          <a:lstStyle/>
          <a:p>
            <a:r>
              <a:rPr lang="en-US" dirty="0"/>
              <a:t>Insert Presenter Name | Date</a:t>
            </a:r>
          </a:p>
        </p:txBody>
      </p:sp>
    </p:spTree>
    <p:extLst>
      <p:ext uri="{BB962C8B-B14F-4D97-AF65-F5344CB8AC3E}">
        <p14:creationId xmlns:p14="http://schemas.microsoft.com/office/powerpoint/2010/main" val="1865471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82DE90-C872-8EB0-9FE6-CA121FC15A25}"/>
              </a:ext>
            </a:extLst>
          </p:cNvPr>
          <p:cNvSpPr>
            <a:spLocks noGrp="1"/>
          </p:cNvSpPr>
          <p:nvPr>
            <p:ph type="body" sz="quarter" idx="22"/>
          </p:nvPr>
        </p:nvSpPr>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p:txBody>
          <a:bodyPr anchor="ctr">
            <a:normAutofit/>
          </a:bodyPr>
          <a:lstStyle/>
          <a:p>
            <a:pPr>
              <a:spcAft>
                <a:spcPts val="600"/>
              </a:spcAft>
              <a:defRPr/>
            </a:pPr>
            <a:fld id="{A68EA836-4910-4979-A07C-86A97D3461CF}" type="datetime4">
              <a:rPr lang="en-CA" smtClean="0"/>
              <a:pPr>
                <a:spcAft>
                  <a:spcPts val="600"/>
                </a:spcAft>
                <a:defRPr/>
              </a:pPr>
              <a:t>January 24, 2025</a:t>
            </a:fld>
            <a:endParaRPr lang="en-CA"/>
          </a:p>
        </p:txBody>
      </p:sp>
      <p:sp>
        <p:nvSpPr>
          <p:cNvPr id="5" name="Content Placeholder 4"/>
          <p:cNvSpPr>
            <a:spLocks noGrp="1"/>
          </p:cNvSpPr>
          <p:nvPr>
            <p:ph sz="quarter" idx="26"/>
          </p:nvPr>
        </p:nvSpPr>
        <p:spPr>
          <a:xfrm>
            <a:off x="719667" y="1844824"/>
            <a:ext cx="10752667" cy="3960440"/>
          </a:xfrm>
        </p:spPr>
        <p:style>
          <a:lnRef idx="2">
            <a:schemeClr val="accent1"/>
          </a:lnRef>
          <a:fillRef idx="1">
            <a:schemeClr val="lt1"/>
          </a:fillRef>
          <a:effectRef idx="0">
            <a:schemeClr val="accent1"/>
          </a:effectRef>
          <a:fontRef idx="minor">
            <a:schemeClr val="dk1"/>
          </a:fontRef>
        </p:style>
        <p:txBody>
          <a:bodyPr wrap="square" anchor="t">
            <a:normAutofit/>
          </a:bodyPr>
          <a:lstStyle/>
          <a:p>
            <a:pPr marL="342900" marR="0" lvl="0" indent="-342900">
              <a:lnSpc>
                <a:spcPct val="90000"/>
              </a:lnSpc>
              <a:spcBef>
                <a:spcPts val="0"/>
              </a:spcBef>
              <a:spcAft>
                <a:spcPts val="600"/>
              </a:spcAft>
              <a:buFont typeface="Symbol" panose="05050102010706020507" pitchFamily="18" charset="2"/>
              <a:buChar char=""/>
            </a:pPr>
            <a:r>
              <a:rPr lang="en-US" sz="4400" dirty="0">
                <a:effectLst/>
              </a:rPr>
              <a:t>Meet again with your participants in one month</a:t>
            </a:r>
          </a:p>
          <a:p>
            <a:pPr marL="342900" marR="0" lvl="0" indent="-342900">
              <a:lnSpc>
                <a:spcPct val="90000"/>
              </a:lnSpc>
              <a:spcBef>
                <a:spcPts val="0"/>
              </a:spcBef>
              <a:spcAft>
                <a:spcPts val="600"/>
              </a:spcAft>
              <a:buFont typeface="Symbol" panose="05050102010706020507" pitchFamily="18" charset="2"/>
              <a:buChar char=""/>
            </a:pPr>
            <a:r>
              <a:rPr lang="en-US" dirty="0"/>
              <a:t>R</a:t>
            </a:r>
            <a:r>
              <a:rPr lang="en-US" sz="4400" dirty="0">
                <a:effectLst/>
              </a:rPr>
              <a:t>eview how each section scored and summary of comments</a:t>
            </a:r>
          </a:p>
          <a:p>
            <a:pPr marL="342900" marR="0" lvl="0" indent="-342900">
              <a:lnSpc>
                <a:spcPct val="90000"/>
              </a:lnSpc>
              <a:spcBef>
                <a:spcPts val="0"/>
              </a:spcBef>
              <a:spcAft>
                <a:spcPts val="600"/>
              </a:spcAft>
              <a:buFont typeface="Symbol" panose="05050102010706020507" pitchFamily="18" charset="2"/>
              <a:buChar char=""/>
            </a:pPr>
            <a:r>
              <a:rPr lang="en-US" dirty="0"/>
              <a:t>Present the recommendations list</a:t>
            </a:r>
          </a:p>
          <a:p>
            <a:pPr marL="342900" marR="0" lvl="0" indent="-342900">
              <a:lnSpc>
                <a:spcPct val="90000"/>
              </a:lnSpc>
              <a:spcBef>
                <a:spcPts val="0"/>
              </a:spcBef>
              <a:spcAft>
                <a:spcPts val="600"/>
              </a:spcAft>
              <a:buFont typeface="Symbol" panose="05050102010706020507" pitchFamily="18" charset="2"/>
              <a:buChar char=""/>
            </a:pPr>
            <a:r>
              <a:rPr lang="en-US" dirty="0"/>
              <a:t>Brainstorm quality improvement actions</a:t>
            </a:r>
          </a:p>
        </p:txBody>
      </p:sp>
      <p:sp>
        <p:nvSpPr>
          <p:cNvPr id="4" name="Title 3"/>
          <p:cNvSpPr>
            <a:spLocks noGrp="1"/>
          </p:cNvSpPr>
          <p:nvPr>
            <p:ph type="title"/>
          </p:nvPr>
        </p:nvSpPr>
        <p:spPr>
          <a:xfrm>
            <a:off x="719667" y="845840"/>
            <a:ext cx="10344885" cy="788044"/>
          </a:xfrm>
        </p:spPr>
        <p:txBody>
          <a:bodyPr wrap="square" anchor="ctr">
            <a:normAutofit fontScale="90000"/>
          </a:bodyPr>
          <a:lstStyle/>
          <a:p>
            <a:r>
              <a:rPr lang="en-US" dirty="0">
                <a:solidFill>
                  <a:srgbClr val="E28432"/>
                </a:solidFill>
              </a:rPr>
              <a:t>Recommendations Session</a:t>
            </a:r>
          </a:p>
        </p:txBody>
      </p:sp>
    </p:spTree>
    <p:custDataLst>
      <p:tags r:id="rId1"/>
    </p:custDataLst>
    <p:extLst>
      <p:ext uri="{BB962C8B-B14F-4D97-AF65-F5344CB8AC3E}">
        <p14:creationId xmlns:p14="http://schemas.microsoft.com/office/powerpoint/2010/main" val="162906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pic>
        <p:nvPicPr>
          <p:cNvPr id="8" name="Content Placeholder 7" descr="A close-up of a card&#10;&#10;Description automatically generated">
            <a:extLst>
              <a:ext uri="{FF2B5EF4-FFF2-40B4-BE49-F238E27FC236}">
                <a16:creationId xmlns:a16="http://schemas.microsoft.com/office/drawing/2014/main" id="{79ACA9BB-4015-AF25-05D2-DAC963624C38}"/>
              </a:ext>
            </a:extLst>
          </p:cNvPr>
          <p:cNvPicPr>
            <a:picLocks noGrp="1" noChangeAspect="1"/>
          </p:cNvPicPr>
          <p:nvPr>
            <p:ph sz="quarter" idx="26"/>
          </p:nvPr>
        </p:nvPicPr>
        <p:blipFill>
          <a:blip r:embed="rId4">
            <a:extLst>
              <a:ext uri="{28A0092B-C50C-407E-A947-70E740481C1C}">
                <a14:useLocalDpi xmlns:a14="http://schemas.microsoft.com/office/drawing/2010/main" val="0"/>
              </a:ext>
            </a:extLst>
          </a:blip>
          <a:stretch>
            <a:fillRect/>
          </a:stretch>
        </p:blipFill>
        <p:spPr>
          <a:xfrm>
            <a:off x="425107" y="845840"/>
            <a:ext cx="11287517" cy="4940842"/>
          </a:xfrm>
        </p:spPr>
      </p:pic>
    </p:spTree>
    <p:custDataLst>
      <p:tags r:id="rId1"/>
    </p:custDataLst>
    <p:extLst>
      <p:ext uri="{BB962C8B-B14F-4D97-AF65-F5344CB8AC3E}">
        <p14:creationId xmlns:p14="http://schemas.microsoft.com/office/powerpoint/2010/main" val="4288408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D2CEE5-7610-BF5F-3A5A-E1A2E84C9635}"/>
              </a:ext>
            </a:extLst>
          </p:cNvPr>
          <p:cNvSpPr>
            <a:spLocks noGrp="1"/>
          </p:cNvSpPr>
          <p:nvPr>
            <p:ph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Welcome to participants</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R="0" lvl="1" algn="l" defTabSz="914400" rtl="0" eaLnBrk="1" fontAlgn="auto" latinLnBrk="0" hangingPunct="1">
              <a:lnSpc>
                <a:spcPct val="107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Handout summary of scores and recommendations</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Review each section's recommendations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Highlight team strengths and team opportunities</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Follow-up meeting in 3-6 months to review      planned improvements</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5" name="Title 4">
            <a:extLst>
              <a:ext uri="{FF2B5EF4-FFF2-40B4-BE49-F238E27FC236}">
                <a16:creationId xmlns:a16="http://schemas.microsoft.com/office/drawing/2014/main" id="{3313E9B6-375F-89B3-10F4-3B013450CF70}"/>
              </a:ext>
            </a:extLst>
          </p:cNvPr>
          <p:cNvSpPr>
            <a:spLocks noGrp="1"/>
          </p:cNvSpPr>
          <p:nvPr>
            <p:ph type="title"/>
          </p:nvPr>
        </p:nvSpPr>
        <p:spPr/>
        <p:txBody>
          <a:bodyPr/>
          <a:lstStyle/>
          <a:p>
            <a:r>
              <a:rPr lang="en-US" sz="3600" dirty="0">
                <a:solidFill>
                  <a:srgbClr val="E28432"/>
                </a:solidFill>
              </a:rPr>
              <a:t>Recommendations Session Agenda</a:t>
            </a:r>
          </a:p>
        </p:txBody>
      </p:sp>
      <p:sp>
        <p:nvSpPr>
          <p:cNvPr id="2" name="Text Placeholder 1">
            <a:extLst>
              <a:ext uri="{FF2B5EF4-FFF2-40B4-BE49-F238E27FC236}">
                <a16:creationId xmlns:a16="http://schemas.microsoft.com/office/drawing/2014/main" id="{769D5CAA-73DB-3E70-59D3-054DE465D386}"/>
              </a:ext>
            </a:extLst>
          </p:cNvPr>
          <p:cNvSpPr>
            <a:spLocks noGrp="1"/>
          </p:cNvSpPr>
          <p:nvPr>
            <p:ph type="body" sz="quarter" idx="4294967295"/>
          </p:nvPr>
        </p:nvSpPr>
        <p:spPr>
          <a:xfrm>
            <a:off x="0" y="188913"/>
            <a:ext cx="9217025" cy="301625"/>
          </a:xfrm>
        </p:spPr>
        <p:txBody>
          <a:bodyPr>
            <a:normAutofit fontScale="70000" lnSpcReduction="20000"/>
          </a:bodyPr>
          <a:lstStyle/>
          <a:p>
            <a:r>
              <a:rPr lang="en-US" dirty="0"/>
              <a:t>Concurrent Capable Review Program</a:t>
            </a:r>
          </a:p>
        </p:txBody>
      </p:sp>
      <p:sp>
        <p:nvSpPr>
          <p:cNvPr id="3" name="Date Placeholder 2">
            <a:extLst>
              <a:ext uri="{FF2B5EF4-FFF2-40B4-BE49-F238E27FC236}">
                <a16:creationId xmlns:a16="http://schemas.microsoft.com/office/drawing/2014/main" id="{744F6229-8040-B4AB-D45D-7D19E52043C9}"/>
              </a:ext>
            </a:extLst>
          </p:cNvPr>
          <p:cNvSpPr>
            <a:spLocks noGrp="1"/>
          </p:cNvSpPr>
          <p:nvPr>
            <p:ph type="dt" sz="half" idx="4294967295"/>
          </p:nvPr>
        </p:nvSpPr>
        <p:spPr>
          <a:xfrm>
            <a:off x="0" y="6303963"/>
            <a:ext cx="2844800" cy="365125"/>
          </a:xfrm>
          <a:prstGeom prst="rect">
            <a:avLst/>
          </a:prstGeom>
        </p:spPr>
        <p:txBody>
          <a:bodyPr/>
          <a:lstStyle/>
          <a:p>
            <a:pPr>
              <a:defRPr/>
            </a:pPr>
            <a:fld id="{D5CC09DE-C950-456B-B935-38F70597F6E9}" type="datetime4">
              <a:rPr lang="en-CA" smtClean="0"/>
              <a:t>January 24, 2025</a:t>
            </a:fld>
            <a:endParaRPr lang="en-CA" dirty="0"/>
          </a:p>
        </p:txBody>
      </p:sp>
    </p:spTree>
    <p:custDataLst>
      <p:tags r:id="rId1"/>
    </p:custDataLst>
    <p:extLst>
      <p:ext uri="{BB962C8B-B14F-4D97-AF65-F5344CB8AC3E}">
        <p14:creationId xmlns:p14="http://schemas.microsoft.com/office/powerpoint/2010/main" val="1527083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6182-78C7-8451-8487-2F14D10E32F0}"/>
              </a:ext>
            </a:extLst>
          </p:cNvPr>
          <p:cNvSpPr>
            <a:spLocks noGrp="1"/>
          </p:cNvSpPr>
          <p:nvPr>
            <p:ph type="title"/>
          </p:nvPr>
        </p:nvSpPr>
        <p:spPr>
          <a:xfrm>
            <a:off x="5015880" y="1412776"/>
            <a:ext cx="7368192" cy="5616624"/>
          </a:xfrm>
        </p:spPr>
        <p:txBody>
          <a:bodyPr>
            <a:normAutofit/>
          </a:bodyPr>
          <a:lstStyle/>
          <a:p>
            <a:r>
              <a:rPr lang="en-US" dirty="0">
                <a:solidFill>
                  <a:schemeClr val="bg1"/>
                </a:solidFill>
              </a:rPr>
              <a:t>Thank you</a:t>
            </a:r>
            <a:br>
              <a:rPr lang="en-US" dirty="0">
                <a:solidFill>
                  <a:schemeClr val="bg1"/>
                </a:solidFill>
              </a:rPr>
            </a:br>
            <a:br>
              <a:rPr lang="en-US" dirty="0">
                <a:solidFill>
                  <a:schemeClr val="bg1"/>
                </a:solidFill>
              </a:rPr>
            </a:br>
            <a:r>
              <a:rPr lang="en-US" sz="3100" dirty="0">
                <a:solidFill>
                  <a:schemeClr val="bg1"/>
                </a:solidFill>
                <a:effectLst/>
                <a:latin typeface="Arial" panose="020B0604020202020204" pitchFamily="34" charset="0"/>
                <a:ea typeface="Times New Roman" panose="02020603050405020304" pitchFamily="18" charset="0"/>
              </a:rPr>
              <a:t>Want to collaborate or have questions?</a:t>
            </a:r>
            <a:br>
              <a:rPr lang="en-US" sz="3100" dirty="0">
                <a:solidFill>
                  <a:schemeClr val="bg1"/>
                </a:solidFill>
                <a:effectLst/>
                <a:latin typeface="Arial" panose="020B0604020202020204" pitchFamily="34" charset="0"/>
                <a:ea typeface="Times New Roman" panose="02020603050405020304" pitchFamily="18" charset="0"/>
              </a:rPr>
            </a:br>
            <a:r>
              <a:rPr lang="en-US" sz="2800" dirty="0">
                <a:solidFill>
                  <a:schemeClr val="bg1"/>
                </a:solidFill>
                <a:effectLst/>
                <a:latin typeface="Arial" panose="020B0604020202020204" pitchFamily="34" charset="0"/>
                <a:ea typeface="Times New Roman" panose="02020603050405020304" pitchFamily="18" charset="0"/>
              </a:rPr>
              <a:t>Amh.practicesupports@</a:t>
            </a:r>
            <a:r>
              <a:rPr lang="en-US" sz="2800" dirty="0">
                <a:solidFill>
                  <a:schemeClr val="bg1"/>
                </a:solidFill>
                <a:latin typeface="Arial" panose="020B0604020202020204" pitchFamily="34" charset="0"/>
                <a:ea typeface="Times New Roman" panose="02020603050405020304" pitchFamily="18" charset="0"/>
              </a:rPr>
              <a:t>recoveryalberta.ca</a:t>
            </a:r>
            <a:endParaRPr lang="en-US" dirty="0">
              <a:solidFill>
                <a:schemeClr val="bg1"/>
              </a:solidFill>
            </a:endParaRPr>
          </a:p>
        </p:txBody>
      </p:sp>
    </p:spTree>
    <p:extLst>
      <p:ext uri="{BB962C8B-B14F-4D97-AF65-F5344CB8AC3E}">
        <p14:creationId xmlns:p14="http://schemas.microsoft.com/office/powerpoint/2010/main" val="170224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p:txBody>
      </p:sp>
      <p:sp>
        <p:nvSpPr>
          <p:cNvPr id="3" name="Date Placeholder 2"/>
          <p:cNvSpPr>
            <a:spLocks noGrp="1"/>
          </p:cNvSpPr>
          <p:nvPr>
            <p:ph type="dt" sz="half" idx="23"/>
          </p:nvPr>
        </p:nvSpPr>
        <p:spPr>
          <a:xfrm>
            <a:off x="609600" y="6304236"/>
            <a:ext cx="28448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29E8D9C-7A17-45D9-BC9B-D377C401CAEB}" type="datetime4">
              <a:rPr kumimoji="0" lang="en-CA" sz="1200" b="0" i="0" u="none" strike="noStrike" kern="1200" cap="none" spc="0" normalizeH="0" baseline="0" noProof="0" smtClean="0">
                <a:ln>
                  <a:noFill/>
                </a:ln>
                <a:solidFill>
                  <a:srgbClr val="5C667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January 24, 2025</a:t>
            </a:fld>
            <a:endParaRPr kumimoji="0" lang="en-CA" sz="1200" b="0" i="0" u="none" strike="noStrike" kern="1200" cap="none" spc="0" normalizeH="0" baseline="0" noProof="0">
              <a:ln>
                <a:noFill/>
              </a:ln>
              <a:solidFill>
                <a:srgbClr val="5C6670"/>
              </a:solidFill>
              <a:effectLst/>
              <a:uLnTx/>
              <a:uFillTx/>
              <a:latin typeface="Arial"/>
              <a:ea typeface="+mn-ea"/>
              <a:cs typeface="+mn-cs"/>
            </a:endParaRPr>
          </a:p>
        </p:txBody>
      </p:sp>
      <p:sp>
        <p:nvSpPr>
          <p:cNvPr id="4" name="Content Placeholder 3"/>
          <p:cNvSpPr>
            <a:spLocks noGrp="1"/>
          </p:cNvSpPr>
          <p:nvPr>
            <p:ph sz="quarter" idx="26"/>
          </p:nvPr>
        </p:nvSpPr>
        <p:spPr>
          <a:xfrm>
            <a:off x="738193" y="1323594"/>
            <a:ext cx="10752667" cy="4409662"/>
          </a:xfrm>
        </p:spPr>
        <p:txBody>
          <a:bodyPr wrap="square" anchor="t">
            <a:noAutofit/>
          </a:bodyPr>
          <a:lstStyle/>
          <a:p>
            <a:pPr marL="0" marR="0" indent="0">
              <a:lnSpc>
                <a:spcPct val="107000"/>
              </a:lnSpc>
              <a:spcBef>
                <a:spcPts val="0"/>
              </a:spcBef>
              <a:spcAft>
                <a:spcPts val="600"/>
              </a:spcAft>
              <a:buNone/>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In 2009, </a:t>
            </a:r>
            <a:r>
              <a:rPr lang="en-US" sz="2200" b="1" dirty="0">
                <a:effectLst/>
                <a:latin typeface="Arial" panose="020B0604020202020204" pitchFamily="34" charset="0"/>
                <a:ea typeface="Times New Roman" panose="02020603050405020304" pitchFamily="18" charset="0"/>
                <a:cs typeface="Times New Roman" panose="02020603050405020304" pitchFamily="18" charset="0"/>
              </a:rPr>
              <a:t>Alberta Health Services </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announced a province-wide system of addiction and mental health services that would respond to the unique needs of three groups of people:</a:t>
            </a:r>
          </a:p>
          <a:p>
            <a:pPr marR="0">
              <a:lnSpc>
                <a:spcPct val="107000"/>
              </a:lnSpc>
              <a:spcBef>
                <a:spcPts val="0"/>
              </a:spcBef>
              <a:spcAft>
                <a:spcPts val="600"/>
              </a:spcAft>
              <a:buFont typeface="Wingdings" panose="05000000000000000000" pitchFamily="2" charset="2"/>
              <a:buChar char="Ø"/>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those with mental illness or mental disorders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Ø"/>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those with substance use and/or gambling concerns (</a:t>
            </a:r>
            <a:r>
              <a:rPr lang="en-US" sz="2200" dirty="0" err="1">
                <a:effectLst/>
                <a:latin typeface="Arial" panose="020B0604020202020204" pitchFamily="34" charset="0"/>
                <a:ea typeface="Times New Roman" panose="02020603050405020304" pitchFamily="18" charset="0"/>
                <a:cs typeface="Times New Roman" panose="02020603050405020304" pitchFamily="18" charset="0"/>
              </a:rPr>
              <a:t>behavioural</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 addiction)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Ø"/>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those with both.  </a:t>
            </a:r>
            <a:endParaRPr lang="en-US" sz="2200" dirty="0">
              <a:effectLst/>
              <a:latin typeface="Arial" panose="020B0604020202020204" pitchFamily="34" charset="0"/>
              <a:ea typeface="Times New Roman" panose="02020603050405020304" pitchFamily="18" charset="0"/>
            </a:endParaRPr>
          </a:p>
          <a:p>
            <a:pPr marL="0" indent="0">
              <a:buNone/>
            </a:pPr>
            <a:r>
              <a:rPr lang="en-US" sz="2200" dirty="0"/>
              <a:t>In 2024, </a:t>
            </a:r>
            <a:r>
              <a:rPr lang="en-US" sz="2200" b="1" dirty="0"/>
              <a:t>Recovery Alberta </a:t>
            </a:r>
            <a:r>
              <a:rPr lang="en-US" sz="2200" dirty="0"/>
              <a:t>formed, and Practice Supports team supports healthcare providers with tools and resources to integrate addiction and mental health services. The Standard Approach to Concurrent Capable Practice Framework was developed to help individuals, their families, and healthcare providers understand what to expect from Addiction and Mental Health Services through standards and key indicators.</a:t>
            </a:r>
          </a:p>
        </p:txBody>
      </p:sp>
      <p:sp>
        <p:nvSpPr>
          <p:cNvPr id="5" name="Title 4"/>
          <p:cNvSpPr>
            <a:spLocks noGrp="1"/>
          </p:cNvSpPr>
          <p:nvPr>
            <p:ph type="title"/>
          </p:nvPr>
        </p:nvSpPr>
        <p:spPr>
          <a:xfrm>
            <a:off x="719667" y="607558"/>
            <a:ext cx="10272877" cy="716036"/>
          </a:xfrm>
        </p:spPr>
        <p:txBody>
          <a:bodyPr wrap="square" anchor="ctr">
            <a:normAutofit/>
          </a:bodyPr>
          <a:lstStyle/>
          <a:p>
            <a:r>
              <a:rPr lang="en-US" sz="3200" dirty="0"/>
              <a:t>Background</a:t>
            </a:r>
          </a:p>
        </p:txBody>
      </p:sp>
    </p:spTree>
    <p:custDataLst>
      <p:tags r:id="rId1"/>
    </p:custDataLst>
    <p:extLst>
      <p:ext uri="{BB962C8B-B14F-4D97-AF65-F5344CB8AC3E}">
        <p14:creationId xmlns:p14="http://schemas.microsoft.com/office/powerpoint/2010/main" val="80846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17C5C9-71BD-8C97-2EEA-6D33B7D071A7}"/>
              </a:ext>
            </a:extLst>
          </p:cNvPr>
          <p:cNvSpPr>
            <a:spLocks noGrp="1"/>
          </p:cNvSpPr>
          <p:nvPr>
            <p:ph type="body" sz="quarter" idx="22"/>
          </p:nvPr>
        </p:nvSpPr>
        <p:spPr/>
        <p:txBody>
          <a:bodyPr/>
          <a:lstStyle/>
          <a:p>
            <a:r>
              <a:rPr lang="en-US" sz="1400" dirty="0"/>
              <a:t>Concurrent Capable Program Review</a:t>
            </a:r>
          </a:p>
        </p:txBody>
      </p:sp>
      <p:sp>
        <p:nvSpPr>
          <p:cNvPr id="3" name="Date Placeholder 2">
            <a:extLst>
              <a:ext uri="{FF2B5EF4-FFF2-40B4-BE49-F238E27FC236}">
                <a16:creationId xmlns:a16="http://schemas.microsoft.com/office/drawing/2014/main" id="{06F7DE25-9F20-CE33-0F93-2D6934099B55}"/>
              </a:ext>
            </a:extLst>
          </p:cNvPr>
          <p:cNvSpPr>
            <a:spLocks noGrp="1"/>
          </p:cNvSpPr>
          <p:nvPr>
            <p:ph type="dt" sz="half" idx="23"/>
          </p:nvPr>
        </p:nvSpPr>
        <p:spPr/>
        <p:txBody>
          <a:bodyPr/>
          <a:lstStyle/>
          <a:p>
            <a:pPr>
              <a:defRPr/>
            </a:pPr>
            <a:fld id="{D5CC09DE-C950-456B-B935-38F70597F6E9}" type="datetime4">
              <a:rPr lang="en-CA" smtClean="0"/>
              <a:t>January 24, 2025</a:t>
            </a:fld>
            <a:endParaRPr lang="en-CA" dirty="0"/>
          </a:p>
        </p:txBody>
      </p:sp>
      <p:pic>
        <p:nvPicPr>
          <p:cNvPr id="6" name="Content Placeholder 5">
            <a:extLst>
              <a:ext uri="{FF2B5EF4-FFF2-40B4-BE49-F238E27FC236}">
                <a16:creationId xmlns:a16="http://schemas.microsoft.com/office/drawing/2014/main" id="{824102FA-849E-1409-7B79-AF60C5CE2F95}"/>
              </a:ext>
            </a:extLst>
          </p:cNvPr>
          <p:cNvPicPr>
            <a:picLocks noGrp="1" noChangeAspect="1"/>
          </p:cNvPicPr>
          <p:nvPr>
            <p:ph sz="quarter" idx="26"/>
          </p:nvPr>
        </p:nvPicPr>
        <p:blipFill>
          <a:blip r:embed="rId4"/>
          <a:stretch>
            <a:fillRect/>
          </a:stretch>
        </p:blipFill>
        <p:spPr>
          <a:xfrm>
            <a:off x="3863752" y="693021"/>
            <a:ext cx="4225776" cy="5471958"/>
          </a:xfrm>
          <a:prstGeom prst="rect">
            <a:avLst/>
          </a:prstGeom>
        </p:spPr>
      </p:pic>
    </p:spTree>
    <p:custDataLst>
      <p:tags r:id="rId1"/>
    </p:custDataLst>
    <p:extLst>
      <p:ext uri="{BB962C8B-B14F-4D97-AF65-F5344CB8AC3E}">
        <p14:creationId xmlns:p14="http://schemas.microsoft.com/office/powerpoint/2010/main" val="76001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4" name="Content Placeholder 3"/>
          <p:cNvSpPr>
            <a:spLocks noGrp="1"/>
          </p:cNvSpPr>
          <p:nvPr>
            <p:ph sz="quarter" idx="26"/>
          </p:nvPr>
        </p:nvSpPr>
        <p:spPr>
          <a:xfrm>
            <a:off x="719667" y="1988840"/>
            <a:ext cx="10752667" cy="3960440"/>
          </a:xfrm>
        </p:spPr>
        <p:txBody>
          <a:bodyPr wrap="square" anchor="t">
            <a:normAutofit/>
          </a:bodyPr>
          <a:lstStyle/>
          <a:p>
            <a:pPr marL="0" indent="0">
              <a:buNone/>
            </a:pPr>
            <a:r>
              <a:rPr lang="en-US" spc="-50" dirty="0">
                <a:effectLst/>
              </a:rPr>
              <a:t>Creating welcoming, trauma-informed, recovery-oriented, and concurrent capable services for individuals and families experiencing </a:t>
            </a:r>
            <a:r>
              <a:rPr lang="en-US" dirty="0">
                <a:effectLst/>
                <a:latin typeface="Arial" panose="020B0604020202020204" pitchFamily="34" charset="0"/>
                <a:ea typeface="Times New Roman" panose="02020603050405020304" pitchFamily="18" charset="0"/>
              </a:rPr>
              <a:t>mental health and substance use disorder or behavioural addiction.</a:t>
            </a:r>
            <a:endParaRPr lang="en-US" dirty="0"/>
          </a:p>
        </p:txBody>
      </p:sp>
      <p:sp>
        <p:nvSpPr>
          <p:cNvPr id="5" name="Title 4"/>
          <p:cNvSpPr>
            <a:spLocks noGrp="1"/>
          </p:cNvSpPr>
          <p:nvPr>
            <p:ph type="title"/>
          </p:nvPr>
        </p:nvSpPr>
        <p:spPr>
          <a:xfrm>
            <a:off x="719667" y="845840"/>
            <a:ext cx="10752667" cy="1143000"/>
          </a:xfrm>
        </p:spPr>
        <p:txBody>
          <a:bodyPr wrap="square" anchor="ctr">
            <a:normAutofit/>
          </a:bodyPr>
          <a:lstStyle/>
          <a:p>
            <a:r>
              <a:rPr lang="en-US" dirty="0"/>
              <a:t>The goal:</a:t>
            </a:r>
          </a:p>
        </p:txBody>
      </p:sp>
    </p:spTree>
    <p:custDataLst>
      <p:tags r:id="rId1"/>
    </p:custDataLst>
    <p:extLst>
      <p:ext uri="{BB962C8B-B14F-4D97-AF65-F5344CB8AC3E}">
        <p14:creationId xmlns:p14="http://schemas.microsoft.com/office/powerpoint/2010/main" val="177395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a:p>
            <a:pPr>
              <a:lnSpc>
                <a:spcPct val="90000"/>
              </a:lnSpc>
            </a:pPr>
            <a:endParaRPr lang="en-US" sz="140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10" name="Content Placeholder 5"/>
          <p:cNvSpPr>
            <a:spLocks noGrp="1"/>
          </p:cNvSpPr>
          <p:nvPr>
            <p:ph sz="quarter" idx="26"/>
          </p:nvPr>
        </p:nvSpPr>
        <p:spPr>
          <a:xfrm>
            <a:off x="719667" y="1988840"/>
            <a:ext cx="5376333" cy="3960440"/>
          </a:xfrm>
        </p:spPr>
        <p:txBody>
          <a:bodyPr wrap="square" anchor="t">
            <a:normAutofit/>
          </a:bodyPr>
          <a:lstStyle/>
          <a:p>
            <a:pPr marL="0" marR="0" lvl="0" indent="0" defTabSz="914400" rtl="0" eaLnBrk="1" fontAlgn="base" latinLnBrk="0" hangingPunct="1">
              <a:lnSpc>
                <a:spcPct val="90000"/>
              </a:lnSpc>
              <a:spcBef>
                <a:spcPts val="0"/>
              </a:spcBef>
              <a:spcAft>
                <a:spcPts val="600"/>
              </a:spcAft>
              <a:buClr>
                <a:srgbClr val="00ADBB"/>
              </a:buClr>
              <a:buSzTx/>
              <a:buNone/>
              <a:tabLst/>
              <a:defRPr/>
            </a:pPr>
            <a:r>
              <a:rPr kumimoji="0" lang="en-US" sz="3100" b="1" i="0" u="none" strike="noStrike" kern="1200" cap="none" spc="0" normalizeH="0" baseline="0" noProof="0" dirty="0">
                <a:ln>
                  <a:noFill/>
                </a:ln>
                <a:effectLst/>
                <a:uLnTx/>
                <a:uFillTx/>
              </a:rPr>
              <a:t>Concurrent Capability </a:t>
            </a:r>
            <a:r>
              <a:rPr lang="en-US" sz="3100" dirty="0">
                <a:effectLst/>
              </a:rPr>
              <a:t>means providing welcoming, trauma-informed, recovery-oriented care within our healthcare services for people experiencing concurrent or co-occurring disorders. </a:t>
            </a:r>
            <a:endParaRPr lang="en-US" sz="3100" dirty="0"/>
          </a:p>
        </p:txBody>
      </p:sp>
      <p:sp>
        <p:nvSpPr>
          <p:cNvPr id="5" name="Title 4"/>
          <p:cNvSpPr>
            <a:spLocks noGrp="1"/>
          </p:cNvSpPr>
          <p:nvPr>
            <p:ph type="title"/>
          </p:nvPr>
        </p:nvSpPr>
        <p:spPr>
          <a:xfrm>
            <a:off x="719667" y="845840"/>
            <a:ext cx="10752667" cy="1143000"/>
          </a:xfrm>
        </p:spPr>
        <p:txBody>
          <a:bodyPr wrap="square" anchor="ctr">
            <a:normAutofit/>
          </a:bodyPr>
          <a:lstStyle/>
          <a:p>
            <a:r>
              <a:rPr lang="en-US" dirty="0"/>
              <a:t>Definitions</a:t>
            </a:r>
          </a:p>
        </p:txBody>
      </p:sp>
      <p:sp>
        <p:nvSpPr>
          <p:cNvPr id="4" name="Content Placeholder 3"/>
          <p:cNvSpPr>
            <a:spLocks noGrp="1"/>
          </p:cNvSpPr>
          <p:nvPr>
            <p:ph sz="quarter" idx="27"/>
          </p:nvPr>
        </p:nvSpPr>
        <p:spPr>
          <a:xfrm>
            <a:off x="6106683" y="1988096"/>
            <a:ext cx="5376333" cy="3960440"/>
          </a:xfrm>
        </p:spPr>
        <p:txBody>
          <a:bodyPr wrap="square" anchor="t">
            <a:normAutofit/>
          </a:bodyPr>
          <a:lstStyle/>
          <a:p>
            <a:pPr marL="0" marR="0" indent="0">
              <a:lnSpc>
                <a:spcPct val="90000"/>
              </a:lnSpc>
              <a:spcBef>
                <a:spcPts val="0"/>
              </a:spcBef>
              <a:spcAft>
                <a:spcPts val="0"/>
              </a:spcAft>
              <a:buNone/>
            </a:pPr>
            <a:r>
              <a:rPr lang="en-US" sz="3400" b="1" dirty="0">
                <a:effectLst/>
              </a:rPr>
              <a:t>Concurrent Disorders </a:t>
            </a:r>
            <a:r>
              <a:rPr lang="en-US" sz="3400" dirty="0">
                <a:effectLst/>
              </a:rPr>
              <a:t>describe a situation where a person is experiencing a mental health and substance use disorder or behavioural addiction at the same time. </a:t>
            </a:r>
          </a:p>
          <a:p>
            <a:pPr>
              <a:lnSpc>
                <a:spcPct val="90000"/>
              </a:lnSpc>
            </a:pPr>
            <a:endParaRPr lang="en-US" sz="3400" dirty="0"/>
          </a:p>
        </p:txBody>
      </p:sp>
    </p:spTree>
    <p:custDataLst>
      <p:tags r:id="rId1"/>
    </p:custDataLst>
    <p:extLst>
      <p:ext uri="{BB962C8B-B14F-4D97-AF65-F5344CB8AC3E}">
        <p14:creationId xmlns:p14="http://schemas.microsoft.com/office/powerpoint/2010/main" val="399873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4" name="Content Placeholder 3"/>
          <p:cNvSpPr>
            <a:spLocks noGrp="1"/>
          </p:cNvSpPr>
          <p:nvPr>
            <p:ph sz="quarter" idx="26"/>
          </p:nvPr>
        </p:nvSpPr>
        <p:spPr>
          <a:xfrm>
            <a:off x="719667" y="1633884"/>
            <a:ext cx="10752667" cy="4315396"/>
          </a:xfrm>
        </p:spPr>
        <p:txBody>
          <a:bodyPr wrap="square" anchor="t">
            <a:normAutofit/>
          </a:bodyPr>
          <a:lstStyle/>
          <a:p>
            <a:pPr marL="0" indent="0">
              <a:buNone/>
            </a:pPr>
            <a:endParaRPr lang="en-US" sz="2400" b="1" dirty="0"/>
          </a:p>
          <a:p>
            <a:pPr marL="0" indent="0">
              <a:buNone/>
            </a:pPr>
            <a:r>
              <a:rPr lang="en-US" sz="2400" b="1" dirty="0"/>
              <a:t>Review Session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(3 hours)</a:t>
            </a:r>
            <a:r>
              <a:rPr lang="en-US" sz="2400" b="1" dirty="0">
                <a:latin typeface="Arial" panose="020B0604020202020204" pitchFamily="34" charset="0"/>
                <a:ea typeface="Times New Roman" panose="02020603050405020304" pitchFamily="18" charset="0"/>
                <a:cs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where the group meets to score each section, which can include robust discussion. The entire content can be completed in a half day or 2-3 hours.</a:t>
            </a:r>
          </a:p>
          <a:p>
            <a:pPr marL="0" indent="0">
              <a:buNone/>
            </a:pPr>
            <a:endParaRPr lang="en-US" sz="2400" b="1" dirty="0"/>
          </a:p>
          <a:p>
            <a:pPr marL="0" indent="0">
              <a:buNone/>
            </a:pPr>
            <a:r>
              <a:rPr lang="en-US" sz="2400" b="1" dirty="0"/>
              <a:t>Recommendations Session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(1 hour)</a:t>
            </a:r>
            <a:r>
              <a:rPr lang="en-US" sz="2400" b="1" dirty="0">
                <a:latin typeface="Arial" panose="020B0604020202020204" pitchFamily="34" charset="0"/>
                <a:ea typeface="Times New Roman" panose="02020603050405020304" pitchFamily="18" charset="0"/>
                <a:cs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where the group regathers to hear a summary of the review scores and suggested recommendations. This session includes time for team input and brainstorming on quality improvement initiatives that are proposed and planned and takes about one hour.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b="1" dirty="0"/>
          </a:p>
          <a:p>
            <a:pPr marL="0" indent="0">
              <a:buNone/>
            </a:pPr>
            <a:endParaRPr lang="en-US" b="1" dirty="0"/>
          </a:p>
          <a:p>
            <a:pPr marL="0" indent="0">
              <a:buNone/>
            </a:pPr>
            <a:endParaRPr lang="en-US" dirty="0"/>
          </a:p>
        </p:txBody>
      </p:sp>
      <p:sp>
        <p:nvSpPr>
          <p:cNvPr id="5" name="Title 4"/>
          <p:cNvSpPr>
            <a:spLocks noGrp="1"/>
          </p:cNvSpPr>
          <p:nvPr>
            <p:ph type="title"/>
          </p:nvPr>
        </p:nvSpPr>
        <p:spPr>
          <a:xfrm>
            <a:off x="722580" y="668362"/>
            <a:ext cx="10752667" cy="965522"/>
          </a:xfrm>
        </p:spPr>
        <p:txBody>
          <a:bodyPr wrap="square" anchor="ctr">
            <a:normAutofit/>
          </a:bodyPr>
          <a:lstStyle/>
          <a:p>
            <a:r>
              <a:rPr lang="en-US" dirty="0"/>
              <a:t>Two Activities for the CCPR</a:t>
            </a:r>
          </a:p>
        </p:txBody>
      </p:sp>
    </p:spTree>
    <p:custDataLst>
      <p:tags r:id="rId1"/>
    </p:custDataLst>
    <p:extLst>
      <p:ext uri="{BB962C8B-B14F-4D97-AF65-F5344CB8AC3E}">
        <p14:creationId xmlns:p14="http://schemas.microsoft.com/office/powerpoint/2010/main" val="2860936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January 24, 2025</a:t>
            </a:fld>
            <a:endParaRPr lang="en-CA"/>
          </a:p>
        </p:txBody>
      </p:sp>
      <p:sp>
        <p:nvSpPr>
          <p:cNvPr id="4" name="Content Placeholder 3"/>
          <p:cNvSpPr>
            <a:spLocks noGrp="1"/>
          </p:cNvSpPr>
          <p:nvPr>
            <p:ph sz="quarter" idx="26"/>
          </p:nvPr>
        </p:nvSpPr>
        <p:spPr>
          <a:xfrm>
            <a:off x="719667" y="1633884"/>
            <a:ext cx="10752667" cy="4315396"/>
          </a:xfrm>
        </p:spPr>
        <p:txBody>
          <a:bodyPr wrap="square" anchor="t">
            <a:normAutofit fontScale="55000" lnSpcReduction="20000"/>
          </a:bodyPr>
          <a:lstStyle/>
          <a:p>
            <a:pPr marL="0" indent="0">
              <a:buNone/>
            </a:pPr>
            <a:r>
              <a:rPr lang="en-US" b="1" dirty="0"/>
              <a:t>Facilitator</a:t>
            </a:r>
          </a:p>
          <a:p>
            <a:pPr>
              <a:buFont typeface="Wingdings" panose="05000000000000000000" pitchFamily="2" charset="2"/>
              <a:buChar char="Ø"/>
            </a:pPr>
            <a:r>
              <a:rPr lang="en-US" dirty="0"/>
              <a:t>Prepares materials for a virtual or in-person session</a:t>
            </a:r>
          </a:p>
          <a:p>
            <a:pPr>
              <a:buFont typeface="Wingdings" panose="05000000000000000000" pitchFamily="2" charset="2"/>
              <a:buChar char="Ø"/>
            </a:pPr>
            <a:r>
              <a:rPr lang="en-US" dirty="0"/>
              <a:t>Allows conversation to happen when reaching a consensus on each item to score</a:t>
            </a:r>
          </a:p>
          <a:p>
            <a:pPr>
              <a:buFont typeface="Wingdings" panose="05000000000000000000" pitchFamily="2" charset="2"/>
              <a:buChar char="Ø"/>
            </a:pPr>
            <a:r>
              <a:rPr lang="en-US" dirty="0"/>
              <a:t>Guides participants through review sections and discussion</a:t>
            </a:r>
          </a:p>
          <a:p>
            <a:pPr marL="0" indent="0">
              <a:buNone/>
            </a:pPr>
            <a:endParaRPr lang="en-US" b="1" dirty="0"/>
          </a:p>
          <a:p>
            <a:pPr marL="0" indent="0">
              <a:buNone/>
            </a:pPr>
            <a:r>
              <a:rPr lang="en-US" b="1" dirty="0"/>
              <a:t>Scribe</a:t>
            </a:r>
          </a:p>
          <a:p>
            <a:pPr>
              <a:buFont typeface="Wingdings" panose="05000000000000000000" pitchFamily="2" charset="2"/>
              <a:buChar char="Ø"/>
            </a:pPr>
            <a:r>
              <a:rPr lang="en-US" dirty="0"/>
              <a:t>Uses scorebook to record scores for each item and capture discussions</a:t>
            </a:r>
          </a:p>
          <a:p>
            <a:pPr marL="0" indent="0">
              <a:buNone/>
            </a:pPr>
            <a:endParaRPr lang="en-US" b="1" dirty="0"/>
          </a:p>
          <a:p>
            <a:pPr marL="0" indent="0">
              <a:buNone/>
            </a:pPr>
            <a:r>
              <a:rPr lang="en-US" b="1" dirty="0"/>
              <a:t>Participants</a:t>
            </a:r>
          </a:p>
          <a:p>
            <a:pPr>
              <a:buFont typeface="Wingdings" panose="05000000000000000000" pitchFamily="2" charset="2"/>
              <a:buChar char="Ø"/>
            </a:pPr>
            <a:r>
              <a:rPr lang="en-US" dirty="0"/>
              <a:t>Participates in scoring, reading sections and collaborative 	conversations </a:t>
            </a:r>
          </a:p>
          <a:p>
            <a:pPr marL="0" indent="0">
              <a:buNone/>
            </a:pPr>
            <a:endParaRPr lang="en-US" dirty="0"/>
          </a:p>
        </p:txBody>
      </p:sp>
      <p:sp>
        <p:nvSpPr>
          <p:cNvPr id="5" name="Title 4"/>
          <p:cNvSpPr>
            <a:spLocks noGrp="1"/>
          </p:cNvSpPr>
          <p:nvPr>
            <p:ph type="title"/>
          </p:nvPr>
        </p:nvSpPr>
        <p:spPr>
          <a:xfrm>
            <a:off x="719667" y="579313"/>
            <a:ext cx="10752667" cy="965522"/>
          </a:xfrm>
        </p:spPr>
        <p:txBody>
          <a:bodyPr wrap="square" anchor="ctr">
            <a:normAutofit fontScale="90000"/>
          </a:bodyPr>
          <a:lstStyle/>
          <a:p>
            <a:r>
              <a:rPr lang="en-US" dirty="0"/>
              <a:t>Roles and Responsibilities for CCPR</a:t>
            </a:r>
          </a:p>
        </p:txBody>
      </p:sp>
    </p:spTree>
    <p:custDataLst>
      <p:tags r:id="rId1"/>
    </p:custDataLst>
    <p:extLst>
      <p:ext uri="{BB962C8B-B14F-4D97-AF65-F5344CB8AC3E}">
        <p14:creationId xmlns:p14="http://schemas.microsoft.com/office/powerpoint/2010/main" val="31760405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rand palette_1">
      <a:dk1>
        <a:srgbClr val="5C6670"/>
      </a:dk1>
      <a:lt1>
        <a:sysClr val="window" lastClr="FFFFFF"/>
      </a:lt1>
      <a:dk2>
        <a:srgbClr val="005E85"/>
      </a:dk2>
      <a:lt2>
        <a:srgbClr val="FFFFFF"/>
      </a:lt2>
      <a:accent1>
        <a:srgbClr val="00ADBB"/>
      </a:accent1>
      <a:accent2>
        <a:srgbClr val="E28432"/>
      </a:accent2>
      <a:accent3>
        <a:srgbClr val="6D3A5D"/>
      </a:accent3>
      <a:accent4>
        <a:srgbClr val="008996"/>
      </a:accent4>
      <a:accent5>
        <a:srgbClr val="B8BE34"/>
      </a:accent5>
      <a:accent6>
        <a:srgbClr val="7A9C49"/>
      </a:accent6>
      <a:hlink>
        <a:srgbClr val="0563C1"/>
      </a:hlink>
      <a:folHlink>
        <a:srgbClr val="954F72"/>
      </a:folHlink>
    </a:clrScheme>
    <a:fontScheme name="AH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N PowerPoint Template_widescreen.potx" id="{1A653060-80DB-42A7-B472-8D01B4C5EBD9}" vid="{ADC17BA7-91C1-4D39-9BD3-152940B4ACED}"/>
    </a:ext>
  </a:extLst>
</a:theme>
</file>

<file path=ppt/theme/theme2.xml><?xml version="1.0" encoding="utf-8"?>
<a:theme xmlns:a="http://schemas.openxmlformats.org/drawingml/2006/main" name="RA-Theme">
  <a:themeElements>
    <a:clrScheme name="Recovery Alberta">
      <a:dk1>
        <a:srgbClr val="002C4E"/>
      </a:dk1>
      <a:lt1>
        <a:srgbClr val="FFFFFF"/>
      </a:lt1>
      <a:dk2>
        <a:srgbClr val="006491"/>
      </a:dk2>
      <a:lt2>
        <a:srgbClr val="C7EAFB"/>
      </a:lt2>
      <a:accent1>
        <a:srgbClr val="00B6ED"/>
      </a:accent1>
      <a:accent2>
        <a:srgbClr val="78BE25"/>
      </a:accent2>
      <a:accent3>
        <a:srgbClr val="545860"/>
      </a:accent3>
      <a:accent4>
        <a:srgbClr val="C7EAFB"/>
      </a:accent4>
      <a:accent5>
        <a:srgbClr val="D9EBCB"/>
      </a:accent5>
      <a:accent6>
        <a:srgbClr val="ECE5FC"/>
      </a:accent6>
      <a:hlink>
        <a:srgbClr val="006491"/>
      </a:hlink>
      <a:folHlink>
        <a:srgbClr val="0064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1296258-8DDA-4FF7-B9C1-5409D704F007}" vid="{379C561E-496F-4092-99DE-F29BC6F14F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1390BEDC95224DA7ED8CFA7BAE0C52" ma:contentTypeVersion="1" ma:contentTypeDescription="Create a new document." ma:contentTypeScope="" ma:versionID="7afe51f80dcbf4695408527affd2a8c1">
  <xsd:schema xmlns:xsd="http://www.w3.org/2001/XMLSchema" xmlns:xs="http://www.w3.org/2001/XMLSchema" xmlns:p="http://schemas.microsoft.com/office/2006/metadata/properties" xmlns:ns2="7779263f-12c7-4a26-a67c-feafd3f1c197" targetNamespace="http://schemas.microsoft.com/office/2006/metadata/properties" ma:root="true" ma:fieldsID="8d39e934a3d6e49832353577f5d341ba" ns2:_="">
    <xsd:import namespace="7779263f-12c7-4a26-a67c-feafd3f1c19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9263f-12c7-4a26-a67c-feafd3f1c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954225-CA77-4129-ADAF-4EF4F8909E90}"/>
</file>

<file path=customXml/itemProps2.xml><?xml version="1.0" encoding="utf-8"?>
<ds:datastoreItem xmlns:ds="http://schemas.openxmlformats.org/officeDocument/2006/customXml" ds:itemID="{C7F3F825-2D2B-4199-B74A-8C774A7CA20D}">
  <ds:schemaRefs>
    <ds:schemaRef ds:uri="http://schemas.microsoft.com/office/2006/documentManagement/types"/>
    <ds:schemaRef ds:uri="b91d48c7-0b9b-4533-a3a8-37c62b08bfb3"/>
    <ds:schemaRef ds:uri="ab8bf9fa-7d7f-459d-90a7-447f30a90eea"/>
    <ds:schemaRef ds:uri="http://purl.org/dc/terms/"/>
    <ds:schemaRef ds:uri="http://purl.org/dc/elements/1.1/"/>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E21F9A6-1E9D-4CBE-8087-EACD714B0D95}"/>
</file>

<file path=docProps/app.xml><?xml version="1.0" encoding="utf-8"?>
<Properties xmlns="http://schemas.openxmlformats.org/officeDocument/2006/extended-properties" xmlns:vt="http://schemas.openxmlformats.org/officeDocument/2006/docPropsVTypes">
  <Template/>
  <TotalTime>9999</TotalTime>
  <Words>3703</Words>
  <Application>Microsoft Macintosh PowerPoint</Application>
  <PresentationFormat>Widescreen</PresentationFormat>
  <Paragraphs>347</Paragraphs>
  <Slides>31</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Calibri</vt:lpstr>
      <vt:lpstr>Courier New</vt:lpstr>
      <vt:lpstr>Garamond</vt:lpstr>
      <vt:lpstr>Helvetica Neue</vt:lpstr>
      <vt:lpstr>Poppins</vt:lpstr>
      <vt:lpstr>Symbol</vt:lpstr>
      <vt:lpstr>Wingdings</vt:lpstr>
      <vt:lpstr>Office Theme</vt:lpstr>
      <vt:lpstr>RA-Theme</vt:lpstr>
      <vt:lpstr>Concurrent Capable Program Review </vt:lpstr>
      <vt:lpstr>Welcome!</vt:lpstr>
      <vt:lpstr>PowerPoint Presentation</vt:lpstr>
      <vt:lpstr>Background</vt:lpstr>
      <vt:lpstr>PowerPoint Presentation</vt:lpstr>
      <vt:lpstr>The goal:</vt:lpstr>
      <vt:lpstr>Definitions</vt:lpstr>
      <vt:lpstr>Two Activities for the CCPR</vt:lpstr>
      <vt:lpstr>Roles and Responsibilities for CCPR</vt:lpstr>
      <vt:lpstr>Process of Review</vt:lpstr>
      <vt:lpstr>Agenda</vt:lpstr>
      <vt:lpstr>The Likert Scale</vt:lpstr>
      <vt:lpstr>Review Sections</vt:lpstr>
      <vt:lpstr>Welcoming and Engaging</vt:lpstr>
      <vt:lpstr>Welcoming and Engaging</vt:lpstr>
      <vt:lpstr>Standardized Screening and  Brief Intervention </vt:lpstr>
      <vt:lpstr>Comprehensive Assessment</vt:lpstr>
      <vt:lpstr>Comprehensive Assessment</vt:lpstr>
      <vt:lpstr>Integrated Treatment &amp; Recovery Planning</vt:lpstr>
      <vt:lpstr>Integrated Treatment &amp; Recovery Planning</vt:lpstr>
      <vt:lpstr>Comprehensive Interventions</vt:lpstr>
      <vt:lpstr>Comprehensive Interventions</vt:lpstr>
      <vt:lpstr>Transitions in Care</vt:lpstr>
      <vt:lpstr>Transitions in Care</vt:lpstr>
      <vt:lpstr>Program Collaboration &amp; Partnership </vt:lpstr>
      <vt:lpstr>Concurrent Capable Competency Development </vt:lpstr>
      <vt:lpstr>Next Steps</vt:lpstr>
      <vt:lpstr>Preparing for the Recommendations  Session</vt:lpstr>
      <vt:lpstr>Recommendations Session</vt:lpstr>
      <vt:lpstr>Recommendations Session Agenda</vt:lpstr>
      <vt:lpstr>Thank you  Want to collaborate or have questions? Amh.practicesupports@recoveryalberta.ca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Concurrent Capable Program Review</dc:title>
  <dc:subject/>
  <dc:creator>Recovery Alberta</dc:creator>
  <cp:keywords/>
  <dc:description/>
  <cp:lastModifiedBy>Calder Fertig</cp:lastModifiedBy>
  <cp:revision>45</cp:revision>
  <dcterms:created xsi:type="dcterms:W3CDTF">2017-05-30T19:58:19Z</dcterms:created>
  <dcterms:modified xsi:type="dcterms:W3CDTF">2025-01-24T21:48:52Z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0x010100171390BEDC95224DA7ED8CFA7BAE0C52</vt:lpwstr>
  </property>
  <property fmtid="{D5CDD505-2E9C-101B-9397-08002B2CF9AE}" pid="3" name="Zone">
    <vt:lpwstr/>
  </property>
  <property fmtid="{D5CDD505-2E9C-101B-9397-08002B2CF9AE}" pid="4" name="ArticulateGUID">
    <vt:lpwstr>F7AF5544-2247-498E-B26A-272B2B193BD7</vt:lpwstr>
  </property>
  <property fmtid="{D5CDD505-2E9C-101B-9397-08002B2CF9AE}" pid="5" name="ArticulatePath">
    <vt:lpwstr>https://share.albertahealthservices.ca/teams/PDCC/Practice Supports/Standard Approach to Concurrent Capable Practice L/3 - CCPR PowerPoint Slides</vt:lpwstr>
  </property>
</Properties>
</file>