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6.xml" ContentType="application/vnd.openxmlformats-officedocument.presentationml.tags+xml"/>
  <Override PartName="/ppt/notesSlides/notesSlide1.xml" ContentType="application/vnd.openxmlformats-officedocument.presentationml.notesSlide+xml"/>
  <Override PartName="/ppt/tags/tag17.xml" ContentType="application/vnd.openxmlformats-officedocument.presentationml.tags+xml"/>
  <Override PartName="/ppt/notesSlides/notesSlide2.xml" ContentType="application/vnd.openxmlformats-officedocument.presentationml.notesSlide+xml"/>
  <Override PartName="/ppt/tags/tag18.xml" ContentType="application/vnd.openxmlformats-officedocument.presentationml.tags+xml"/>
  <Override PartName="/ppt/notesSlides/notesSlide3.xml" ContentType="application/vnd.openxmlformats-officedocument.presentationml.notesSlide+xml"/>
  <Override PartName="/ppt/tags/tag19.xml" ContentType="application/vnd.openxmlformats-officedocument.presentationml.tags+xml"/>
  <Override PartName="/ppt/notesSlides/notesSlide4.xml" ContentType="application/vnd.openxmlformats-officedocument.presentationml.notesSlide+xml"/>
  <Override PartName="/ppt/tags/tag2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notesSlides/notesSlide7.xml" ContentType="application/vnd.openxmlformats-officedocument.presentationml.notesSlide+xml"/>
  <Override PartName="/ppt/tags/tag23.xml" ContentType="application/vnd.openxmlformats-officedocument.presentationml.tags+xml"/>
  <Override PartName="/ppt/notesSlides/notesSlide8.xml" ContentType="application/vnd.openxmlformats-officedocument.presentationml.notesSlide+xml"/>
  <Override PartName="/ppt/tags/tag24.xml" ContentType="application/vnd.openxmlformats-officedocument.presentationml.tags+xml"/>
  <Override PartName="/ppt/notesSlides/notesSlide9.xml" ContentType="application/vnd.openxmlformats-officedocument.presentationml.notesSlide+xml"/>
  <Override PartName="/ppt/tags/tag25.xml" ContentType="application/vnd.openxmlformats-officedocument.presentationml.tags+xml"/>
  <Override PartName="/ppt/notesSlides/notesSlide10.xml" ContentType="application/vnd.openxmlformats-officedocument.presentationml.notesSlide+xml"/>
  <Override PartName="/ppt/tags/tag26.xml" ContentType="application/vnd.openxmlformats-officedocument.presentationml.tags+xml"/>
  <Override PartName="/ppt/notesSlides/notesSlide11.xml" ContentType="application/vnd.openxmlformats-officedocument.presentationml.notesSlide+xml"/>
  <Override PartName="/ppt/tags/tag27.xml" ContentType="application/vnd.openxmlformats-officedocument.presentationml.tags+xml"/>
  <Override PartName="/ppt/notesSlides/notesSlide12.xml" ContentType="application/vnd.openxmlformats-officedocument.presentationml.notesSlide+xml"/>
  <Override PartName="/ppt/tags/tag28.xml" ContentType="application/vnd.openxmlformats-officedocument.presentationml.tags+xml"/>
  <Override PartName="/ppt/notesSlides/notesSlide13.xml" ContentType="application/vnd.openxmlformats-officedocument.presentationml.notesSlide+xml"/>
  <Override PartName="/ppt/tags/tag29.xml" ContentType="application/vnd.openxmlformats-officedocument.presentationml.tags+xml"/>
  <Override PartName="/ppt/notesSlides/notesSlide14.xml" ContentType="application/vnd.openxmlformats-officedocument.presentationml.notesSlide+xml"/>
  <Override PartName="/ppt/tags/tag30.xml" ContentType="application/vnd.openxmlformats-officedocument.presentationml.tags+xml"/>
  <Override PartName="/ppt/notesSlides/notesSlide15.xml" ContentType="application/vnd.openxmlformats-officedocument.presentationml.notesSlide+xml"/>
  <Override PartName="/ppt/tags/tag31.xml" ContentType="application/vnd.openxmlformats-officedocument.presentationml.tags+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19" r:id="rId4"/>
  </p:sldMasterIdLst>
  <p:notesMasterIdLst>
    <p:notesMasterId r:id="rId21"/>
  </p:notesMasterIdLst>
  <p:handoutMasterIdLst>
    <p:handoutMasterId r:id="rId22"/>
  </p:handoutMasterIdLst>
  <p:sldIdLst>
    <p:sldId id="444" r:id="rId5"/>
    <p:sldId id="410" r:id="rId6"/>
    <p:sldId id="324" r:id="rId7"/>
    <p:sldId id="423" r:id="rId8"/>
    <p:sldId id="433" r:id="rId9"/>
    <p:sldId id="425" r:id="rId10"/>
    <p:sldId id="434" r:id="rId11"/>
    <p:sldId id="426" r:id="rId12"/>
    <p:sldId id="427" r:id="rId13"/>
    <p:sldId id="260" r:id="rId14"/>
    <p:sldId id="428" r:id="rId15"/>
    <p:sldId id="435" r:id="rId16"/>
    <p:sldId id="430" r:id="rId17"/>
    <p:sldId id="431" r:id="rId18"/>
    <p:sldId id="432" r:id="rId19"/>
    <p:sldId id="40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6ED"/>
    <a:srgbClr val="0060D7"/>
    <a:srgbClr val="78BF25"/>
    <a:srgbClr val="545960"/>
    <a:srgbClr val="FFDDE2"/>
    <a:srgbClr val="FFCED0"/>
    <a:srgbClr val="00304E"/>
    <a:srgbClr val="D9ECCB"/>
    <a:srgbClr val="175D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211E62-AB97-437A-86C7-0F5DD0A951A3}" v="1" dt="2026-04-07T19:32:20.896"/>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613" autoAdjust="0"/>
  </p:normalViewPr>
  <p:slideViewPr>
    <p:cSldViewPr snapToGrid="0">
      <p:cViewPr varScale="1">
        <p:scale>
          <a:sx n="45" d="100"/>
          <a:sy n="45" d="100"/>
        </p:scale>
        <p:origin x="1404" y="5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issa Worrell" userId="91bff535-ed91-4cf6-adac-51d1c2aea4ef" providerId="ADAL" clId="{37FD9255-38C1-4DDC-A4CD-5A5EBD6B7EF4}"/>
    <pc:docChg chg="custSel addSld modSld">
      <pc:chgData name="Melissa Worrell" userId="91bff535-ed91-4cf6-adac-51d1c2aea4ef" providerId="ADAL" clId="{37FD9255-38C1-4DDC-A4CD-5A5EBD6B7EF4}" dt="2026-04-07T19:32:12.382" v="13" actId="313"/>
      <pc:docMkLst>
        <pc:docMk/>
      </pc:docMkLst>
      <pc:sldChg chg="modSp add mod">
        <pc:chgData name="Melissa Worrell" userId="91bff535-ed91-4cf6-adac-51d1c2aea4ef" providerId="ADAL" clId="{37FD9255-38C1-4DDC-A4CD-5A5EBD6B7EF4}" dt="2026-04-07T19:32:12.382" v="13" actId="313"/>
        <pc:sldMkLst>
          <pc:docMk/>
          <pc:sldMk cId="2486397049" sldId="444"/>
        </pc:sldMkLst>
        <pc:spChg chg="mod">
          <ac:chgData name="Melissa Worrell" userId="91bff535-ed91-4cf6-adac-51d1c2aea4ef" providerId="ADAL" clId="{37FD9255-38C1-4DDC-A4CD-5A5EBD6B7EF4}" dt="2026-04-07T19:32:12.382" v="13" actId="313"/>
          <ac:spMkLst>
            <pc:docMk/>
            <pc:sldMk cId="2486397049" sldId="444"/>
            <ac:spMk id="2" creationId="{D3AE0BA5-388C-D434-CDAF-C40F8AB5423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A09DDA-0787-4B42-881F-6B3C239318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Arial" panose="020B0604020202020204" pitchFamily="34" charset="0"/>
            </a:endParaRPr>
          </a:p>
        </p:txBody>
      </p:sp>
      <p:sp>
        <p:nvSpPr>
          <p:cNvPr id="3" name="Date Placeholder 2">
            <a:extLst>
              <a:ext uri="{FF2B5EF4-FFF2-40B4-BE49-F238E27FC236}">
                <a16:creationId xmlns:a16="http://schemas.microsoft.com/office/drawing/2014/main" id="{4431845B-8C18-C246-A0D1-61FFD19631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0301B5-88AD-1849-891D-EA2905EB5A88}" type="datetimeFigureOut">
              <a:rPr lang="en-US" smtClean="0">
                <a:latin typeface="Arial" panose="020B0604020202020204" pitchFamily="34" charset="0"/>
              </a:rPr>
              <a:t>4/7/2026</a:t>
            </a:fld>
            <a:endParaRPr lang="en-US">
              <a:latin typeface="Arial" panose="020B0604020202020204" pitchFamily="34" charset="0"/>
            </a:endParaRPr>
          </a:p>
        </p:txBody>
      </p:sp>
      <p:sp>
        <p:nvSpPr>
          <p:cNvPr id="4" name="Footer Placeholder 3">
            <a:extLst>
              <a:ext uri="{FF2B5EF4-FFF2-40B4-BE49-F238E27FC236}">
                <a16:creationId xmlns:a16="http://schemas.microsoft.com/office/drawing/2014/main" id="{EC75FE6D-CCE1-E44E-89A4-77460EF6CCB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endParaRPr>
          </a:p>
        </p:txBody>
      </p:sp>
      <p:sp>
        <p:nvSpPr>
          <p:cNvPr id="5" name="Slide Number Placeholder 4">
            <a:extLst>
              <a:ext uri="{FF2B5EF4-FFF2-40B4-BE49-F238E27FC236}">
                <a16:creationId xmlns:a16="http://schemas.microsoft.com/office/drawing/2014/main" id="{DAD6315B-F8F9-5649-8DCB-C363E729D5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A602F4-4C0C-5F4F-8771-7E15167AE556}"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19574555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7850AB23-24A6-494C-BA00-B87242B78CB4}" type="datetimeFigureOut">
              <a:rPr lang="en-GB" smtClean="0"/>
              <a:pPr/>
              <a:t>07/04/2026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20CA530D-631F-4981-98F0-E6C07C67E1A3}" type="slidenum">
              <a:rPr lang="en-GB" smtClean="0"/>
              <a:pPr/>
              <a:t>‹#›</a:t>
            </a:fld>
            <a:endParaRPr lang="en-GB"/>
          </a:p>
        </p:txBody>
      </p:sp>
    </p:spTree>
    <p:extLst>
      <p:ext uri="{BB962C8B-B14F-4D97-AF65-F5344CB8AC3E}">
        <p14:creationId xmlns:p14="http://schemas.microsoft.com/office/powerpoint/2010/main" val="3129541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thetruth.com/the-facts/fact-vaping-nicotine-and-stres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notanexperiment.ca/resisting-pressure-to-vape/ent"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laws-lois.justice.gc.ca/eng/regulations/SOR-2019-353/FullText.html#:~:text=12%20If%20a%20vaping%20product,nicotine%20concentration%20statement%20must%20b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anada.ca/en/health-canada/services/video/teen-vaping-nicotine.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CA530D-631F-4981-98F0-E6C07C67E1A3}"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72047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According to this survey, the top reason students in Alberta say they use e-cigarettes is to deal with stress and tension and the second the highest reason is because students feel hooked on them. Others use e-cigarettes to feel good or have a high, because their friends use them, or because they’re curious. </a:t>
            </a:r>
          </a:p>
          <a:p>
            <a:endParaRPr lang="en-US" b="1"/>
          </a:p>
          <a:p>
            <a:endParaRPr lang="en-US"/>
          </a:p>
        </p:txBody>
      </p:sp>
      <p:sp>
        <p:nvSpPr>
          <p:cNvPr id="4" name="Slide Number Placeholder 3"/>
          <p:cNvSpPr>
            <a:spLocks noGrp="1"/>
          </p:cNvSpPr>
          <p:nvPr>
            <p:ph type="sldNum" sz="quarter" idx="5"/>
          </p:nvPr>
        </p:nvSpPr>
        <p:spPr/>
        <p:txBody>
          <a:bodyPr/>
          <a:lstStyle/>
          <a:p>
            <a:fld id="{20CA530D-631F-4981-98F0-E6C07C67E1A3}" type="slidenum">
              <a:rPr lang="en-GB" smtClean="0"/>
              <a:pPr/>
              <a:t>10</a:t>
            </a:fld>
            <a:endParaRPr lang="en-GB"/>
          </a:p>
        </p:txBody>
      </p:sp>
    </p:spTree>
    <p:extLst>
      <p:ext uri="{BB962C8B-B14F-4D97-AF65-F5344CB8AC3E}">
        <p14:creationId xmlns:p14="http://schemas.microsoft.com/office/powerpoint/2010/main" val="40029768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3BA43-5395-DD70-E437-7C5434B5E8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E5BA6A-716B-E2F6-2BD4-9B3654A7C3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55C30A-65E9-CBF1-E75E-AE5BAC25D7E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Seeing that stress is the number one reason people use vapes, let’s talk about other ways to deal with stress.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Brainstorm ways to deal with stress- use a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SmartBoard</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to record students’ answers or have students work in pairs or small groups.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Examples: exercise, play a sport, read a book, listen to music, call a friend/parent, have a bath/shower, get outdoors, walk the dog, draw/paint, play a musical instrument, deep breathing, baking/cooking, crafts,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etc</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1" i="1">
              <a:solidFill>
                <a:schemeClr val="bg1"/>
              </a:solidFill>
              <a:latin typeface="Public Sans" pitchFamily="50" charset="0"/>
              <a:ea typeface="Calibri" panose="020F0502020204030204" pitchFamily="34" charset="0"/>
              <a:cs typeface="Calibri" panose="020F0502020204030204" pitchFamily="34" charset="0"/>
            </a:endParaRPr>
          </a:p>
          <a:p>
            <a:pPr marL="171450" marR="0" lvl="0" indent="-171450" algn="l" defTabSz="914400" rtl="0" eaLnBrk="1" fontAlgn="base" latinLnBrk="0" hangingPunct="1">
              <a:lnSpc>
                <a:spcPct val="100000"/>
              </a:lnSpc>
              <a:spcBef>
                <a:spcPts val="0"/>
              </a:spcBef>
              <a:spcAft>
                <a:spcPts val="0"/>
              </a:spcAft>
              <a:buClrTx/>
              <a:buSzTx/>
              <a:buFont typeface="Wingdings" panose="05000000000000000000" pitchFamily="2" charset="2"/>
              <a:buChar char="v"/>
              <a:tabLst/>
              <a:defRPr/>
            </a:pPr>
            <a:r>
              <a:rPr lang="en-US" sz="1200" b="0" i="0" strike="noStrike" cap="none">
                <a:solidFill>
                  <a:srgbClr val="0A0A0A"/>
                </a:solidFill>
                <a:effectLst/>
                <a:latin typeface="Public Sans" pitchFamily="50" charset="0"/>
              </a:rPr>
              <a:t>Having multiple coping strategies can help you feel confident about handling your stress.</a:t>
            </a:r>
          </a:p>
          <a:p>
            <a:endParaRPr lang="en-US">
              <a:cs typeface="Calibri"/>
            </a:endParaRPr>
          </a:p>
          <a:p>
            <a:endParaRPr lang="en-US">
              <a:cs typeface="Calibri"/>
            </a:endParaRPr>
          </a:p>
          <a:p>
            <a:r>
              <a:rPr lang="en-US">
                <a:cs typeface="Calibri"/>
              </a:rPr>
              <a:t>References:</a:t>
            </a:r>
          </a:p>
          <a:p>
            <a:r>
              <a:rPr lang="en-US">
                <a:cs typeface="Calibri"/>
              </a:rPr>
              <a:t>1</a:t>
            </a:r>
            <a:r>
              <a:rPr lang="en-US" sz="1200" b="0" i="0" u="none" strike="noStrike" kern="1200">
                <a:solidFill>
                  <a:schemeClr val="tx1"/>
                </a:solidFill>
                <a:effectLst/>
                <a:latin typeface="Arial" panose="020B0604020202020204" pitchFamily="34" charset="0"/>
                <a:ea typeface="+mn-ea"/>
                <a:cs typeface="Calibri"/>
              </a:rPr>
              <a:t>. </a:t>
            </a:r>
            <a:r>
              <a:rPr lang="en-US" b="1" i="0" u="none" strike="noStrike">
                <a:solidFill>
                  <a:srgbClr val="F15B40"/>
                </a:solidFill>
                <a:effectLst/>
                <a:latin typeface="Futura PT Book NEW"/>
                <a:hlinkClick r:id="rId3"/>
              </a:rPr>
              <a:t>https://www.thetruth.com/the-facts/fact-vaping-nicotine-and-stress</a:t>
            </a:r>
            <a:endParaRPr lang="en-US" b="0" i="0">
              <a:solidFill>
                <a:srgbClr val="232328"/>
              </a:solidFill>
              <a:effectLst/>
              <a:latin typeface="Futura PT Book NEW"/>
            </a:endParaRPr>
          </a:p>
          <a:p>
            <a:pPr algn="l" fontAlgn="base">
              <a:lnSpc>
                <a:spcPts val="1950"/>
              </a:lnSpc>
              <a:buFont typeface="+mj-lt"/>
              <a:buNone/>
            </a:pPr>
            <a:r>
              <a:rPr lang="en-US" b="0" i="0">
                <a:solidFill>
                  <a:srgbClr val="232328"/>
                </a:solidFill>
                <a:effectLst/>
                <a:latin typeface="Futura PT Book NEW"/>
              </a:rPr>
              <a:t>2.Kutlu MG, Gould TJ. Nicotine modulation of fear memories and anxiety: Implications for learning and anxiety disorders. Biochemical Published Online First: 2015/08/02.</a:t>
            </a:r>
          </a:p>
          <a:p>
            <a:pPr algn="l" fontAlgn="base">
              <a:lnSpc>
                <a:spcPts val="1950"/>
              </a:lnSpc>
              <a:buFont typeface="+mj-lt"/>
              <a:buNone/>
            </a:pPr>
            <a:r>
              <a:rPr lang="en-US" b="0" i="0">
                <a:solidFill>
                  <a:srgbClr val="232328"/>
                </a:solidFill>
                <a:effectLst/>
                <a:latin typeface="Futura PT Book NEW"/>
              </a:rPr>
              <a:t>3.Lechner WV, Janssen T, Kahler CW, et al. Bi-directional associations of electronic and combustible cigarette use onset patterns with depressive symptoms in adolescents. </a:t>
            </a:r>
            <a:r>
              <a:rPr lang="en-US" b="0" i="1">
                <a:solidFill>
                  <a:srgbClr val="232328"/>
                </a:solidFill>
                <a:effectLst/>
                <a:latin typeface="Futura PT Book NEW"/>
              </a:rPr>
              <a:t>Preventive Medicine</a:t>
            </a:r>
            <a:r>
              <a:rPr lang="en-US" b="0" i="0">
                <a:solidFill>
                  <a:srgbClr val="232328"/>
                </a:solidFill>
                <a:effectLst/>
                <a:latin typeface="Futura PT Book NEW"/>
              </a:rPr>
              <a:t> 2017;96:73-78.</a:t>
            </a:r>
          </a:p>
          <a:p>
            <a:endParaRPr lang="en-US">
              <a:cs typeface="Calibri"/>
            </a:endParaRPr>
          </a:p>
          <a:p>
            <a:endParaRPr lang="en-US"/>
          </a:p>
        </p:txBody>
      </p:sp>
      <p:sp>
        <p:nvSpPr>
          <p:cNvPr id="4" name="Slide Number Placeholder 3">
            <a:extLst>
              <a:ext uri="{FF2B5EF4-FFF2-40B4-BE49-F238E27FC236}">
                <a16:creationId xmlns:a16="http://schemas.microsoft.com/office/drawing/2014/main" id="{DE7BC2FA-AF75-8D25-2B15-9374EFF9F132}"/>
              </a:ext>
            </a:extLst>
          </p:cNvPr>
          <p:cNvSpPr>
            <a:spLocks noGrp="1"/>
          </p:cNvSpPr>
          <p:nvPr>
            <p:ph type="sldNum" sz="quarter" idx="5"/>
          </p:nvPr>
        </p:nvSpPr>
        <p:spPr/>
        <p:txBody>
          <a:bodyPr/>
          <a:lstStyle/>
          <a:p>
            <a:fld id="{20CA530D-631F-4981-98F0-E6C07C67E1A3}" type="slidenum">
              <a:rPr lang="en-GB" smtClean="0"/>
              <a:pPr/>
              <a:t>11</a:t>
            </a:fld>
            <a:endParaRPr lang="en-GB"/>
          </a:p>
        </p:txBody>
      </p:sp>
    </p:spTree>
    <p:extLst>
      <p:ext uri="{BB962C8B-B14F-4D97-AF65-F5344CB8AC3E}">
        <p14:creationId xmlns:p14="http://schemas.microsoft.com/office/powerpoint/2010/main" val="269437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D2BF8-6F43-7E2B-809D-1453CC36A6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0FDE2B-8F09-83DD-7B7E-4CFBEFFD64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3D82AD-5135-68EB-664E-33442F1949A8}"/>
              </a:ext>
            </a:extLst>
          </p:cNvPr>
          <p:cNvSpPr>
            <a:spLocks noGrp="1"/>
          </p:cNvSpPr>
          <p:nvPr>
            <p:ph type="body" idx="1"/>
          </p:nvPr>
        </p:nvSpPr>
        <p:spPr/>
        <p:txBody>
          <a:bodyPr/>
          <a:lstStyle/>
          <a:p>
            <a:pPr>
              <a:buNone/>
            </a:pPr>
            <a:r>
              <a:rPr lang="en-US"/>
              <a:t>Feeling pressure from friends or people around you can make it tough to know what to say or how to act in the moment.</a:t>
            </a:r>
          </a:p>
          <a:p>
            <a:pPr>
              <a:buNone/>
            </a:pPr>
            <a:endParaRPr lang="en-US"/>
          </a:p>
          <a:p>
            <a:pPr>
              <a:buNone/>
            </a:pPr>
            <a:r>
              <a:rPr lang="en-US"/>
              <a:t>Understanding </a:t>
            </a:r>
            <a:r>
              <a:rPr lang="en-US" i="0"/>
              <a:t>where </a:t>
            </a:r>
            <a:r>
              <a:rPr lang="en-US"/>
              <a:t>that pressure is coming from and </a:t>
            </a:r>
            <a:r>
              <a:rPr lang="en-US" i="0"/>
              <a:t>how</a:t>
            </a:r>
            <a:r>
              <a:rPr lang="en-US"/>
              <a:t> someone might be trying to influence you, makes it easier to recognize it and respond confidently.</a:t>
            </a:r>
          </a:p>
          <a:p>
            <a:pPr>
              <a:buNone/>
            </a:pPr>
            <a:endParaRPr lang="en-US"/>
          </a:p>
          <a:p>
            <a:pPr>
              <a:buNone/>
            </a:pPr>
            <a:r>
              <a:rPr lang="en-US"/>
              <a:t>Saying “no” to something you’re not comfortable with, like vaping or nicotine pouches, isn’t always simple. It can feel awkward, or even risky if you’re worried about what others might think.</a:t>
            </a:r>
          </a:p>
          <a:p>
            <a:pPr>
              <a:buNone/>
            </a:pPr>
            <a:endParaRPr lang="en-US"/>
          </a:p>
          <a:p>
            <a:pPr>
              <a:buNone/>
            </a:pPr>
            <a:r>
              <a:rPr lang="en-US"/>
              <a:t>The more you prepare for social situations, the more confident you’ll be. Practicing your response ahead of time might feel weird—but it works. It helps you stay in control instead of being caught off guard.</a:t>
            </a:r>
          </a:p>
          <a:p>
            <a:pPr>
              <a:buNone/>
            </a:pPr>
            <a:endParaRPr lang="en-US"/>
          </a:p>
          <a:p>
            <a:pPr marL="0" indent="0">
              <a:buFont typeface="Arial" panose="020B0604020202020204" pitchFamily="34" charset="0"/>
              <a:buNone/>
            </a:pPr>
            <a:endParaRPr kumimoji="0" lang="en-US" sz="2400" b="0" i="0" u="none" strike="noStrike" kern="1200" cap="none" spc="0" normalizeH="0" baseline="0" noProof="0">
              <a:ln>
                <a:noFill/>
              </a:ln>
              <a:solidFill>
                <a:srgbClr val="000000"/>
              </a:solidFill>
              <a:effectLst/>
              <a:uLnTx/>
              <a:uFillTx/>
              <a:latin typeface="Public Sans" pitchFamily="50" charset="0"/>
              <a:ea typeface="+mn-ea"/>
              <a:cs typeface="+mn-cs"/>
            </a:endParaRPr>
          </a:p>
          <a:p>
            <a:r>
              <a:rPr lang="en-US"/>
              <a:t>Source:</a:t>
            </a:r>
          </a:p>
          <a:p>
            <a:r>
              <a:rPr lang="en-US">
                <a:hlinkClick r:id="rId3"/>
              </a:rPr>
              <a:t>www.notanexperiment.ca/resisting-pressure-to-vape/ent</a:t>
            </a:r>
            <a:endParaRPr lang="en-US"/>
          </a:p>
          <a:p>
            <a:endParaRPr lang="en-US"/>
          </a:p>
          <a:p>
            <a:endParaRPr lang="en-US"/>
          </a:p>
        </p:txBody>
      </p:sp>
      <p:sp>
        <p:nvSpPr>
          <p:cNvPr id="4" name="Slide Number Placeholder 3">
            <a:extLst>
              <a:ext uri="{FF2B5EF4-FFF2-40B4-BE49-F238E27FC236}">
                <a16:creationId xmlns:a16="http://schemas.microsoft.com/office/drawing/2014/main" id="{7D413853-DC62-EAB2-0845-002AAF8FFFA6}"/>
              </a:ext>
            </a:extLst>
          </p:cNvPr>
          <p:cNvSpPr>
            <a:spLocks noGrp="1"/>
          </p:cNvSpPr>
          <p:nvPr>
            <p:ph type="sldNum" sz="quarter" idx="5"/>
          </p:nvPr>
        </p:nvSpPr>
        <p:spPr/>
        <p:txBody>
          <a:bodyPr/>
          <a:lstStyle/>
          <a:p>
            <a:fld id="{20CA530D-631F-4981-98F0-E6C07C67E1A3}" type="slidenum">
              <a:rPr lang="en-GB" smtClean="0"/>
              <a:pPr/>
              <a:t>12</a:t>
            </a:fld>
            <a:endParaRPr lang="en-GB"/>
          </a:p>
        </p:txBody>
      </p:sp>
    </p:spTree>
    <p:extLst>
      <p:ext uri="{BB962C8B-B14F-4D97-AF65-F5344CB8AC3E}">
        <p14:creationId xmlns:p14="http://schemas.microsoft.com/office/powerpoint/2010/main" val="1697584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5276F-C5E2-FC03-CA8D-DFBB0F7BF5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125CEA-CF85-CE63-DC1F-049FE9FF98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4DA544-6CC0-8A70-BFE3-2622959C464E}"/>
              </a:ext>
            </a:extLst>
          </p:cNvPr>
          <p:cNvSpPr>
            <a:spLocks noGrp="1"/>
          </p:cNvSpPr>
          <p:nvPr>
            <p:ph type="body" idx="1"/>
          </p:nvPr>
        </p:nvSpPr>
        <p:spPr/>
        <p:txBody>
          <a:bodyPr/>
          <a:lstStyle/>
          <a:p>
            <a:r>
              <a:rPr lang="en-US"/>
              <a:t>The tobacco industry spends </a:t>
            </a:r>
            <a:r>
              <a:rPr lang="en-US" i="1"/>
              <a:t>millions</a:t>
            </a:r>
            <a:r>
              <a:rPr lang="en-US"/>
              <a:t> of dollars trying to get people—especially young people—hooked on their products.</a:t>
            </a:r>
          </a:p>
          <a:p>
            <a:endParaRPr lang="en-US"/>
          </a:p>
          <a:p>
            <a:r>
              <a:rPr lang="en-US"/>
              <a:t>Brainstorm - What marketing tactics do you think these companies use? – (large group or small groups)</a:t>
            </a:r>
          </a:p>
          <a:p>
            <a:endParaRPr lang="en-US"/>
          </a:p>
          <a:p>
            <a:r>
              <a:rPr lang="en-US"/>
              <a:t>Here’s what’s really happening:</a:t>
            </a:r>
          </a:p>
          <a:p>
            <a:endParaRPr lang="en-US"/>
          </a:p>
          <a:p>
            <a:pPr marL="171450" indent="-171450">
              <a:buFont typeface="Arial" panose="020B0604020202020204" pitchFamily="34" charset="0"/>
              <a:buChar char="•"/>
            </a:pPr>
            <a:r>
              <a:rPr lang="en-US"/>
              <a:t>Tobacco companies are all over social media. Why? Because that’s where teens are. They want to catch your attention, boost their sales, and stay trendy.</a:t>
            </a:r>
          </a:p>
          <a:p>
            <a:pPr marL="171450" indent="-171450">
              <a:buFont typeface="Arial" panose="020B0604020202020204" pitchFamily="34" charset="0"/>
              <a:buChar char="•"/>
            </a:pPr>
            <a:r>
              <a:rPr lang="en-US"/>
              <a:t>Instead of saying “nicotine” or “tobacco,” they use softer words like “vaping” or “</a:t>
            </a:r>
            <a:r>
              <a:rPr lang="en-US" err="1"/>
              <a:t>vapour</a:t>
            </a:r>
            <a:r>
              <a:rPr lang="en-US"/>
              <a:t>.” Sounds like mist, right? But that “mist”  as we’ve already discussed contains harmful chemicals and nicotine.</a:t>
            </a:r>
          </a:p>
          <a:p>
            <a:pPr marL="171450" indent="-171450">
              <a:buFont typeface="Arial" panose="020B0604020202020204" pitchFamily="34" charset="0"/>
              <a:buChar char="•"/>
            </a:pPr>
            <a:r>
              <a:rPr lang="en-US"/>
              <a:t>Their ads are colorful and eye-catching on purpose. They know how to grab your attention and influence how you feel about their products.</a:t>
            </a:r>
          </a:p>
          <a:p>
            <a:pPr marL="171450" indent="-171450">
              <a:buFont typeface="Arial" panose="020B0604020202020204" pitchFamily="34" charset="0"/>
              <a:buChar char="•"/>
            </a:pPr>
            <a:r>
              <a:rPr lang="en-US"/>
              <a:t>A lot of these companies pay influencers to promote products like e-cigarettes or nicotine pouches. They want you to see their content, like it, share it, and maybe even try it.</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The truth is: these companies are using smart strategies in hopes of manipulating you. </a:t>
            </a:r>
          </a:p>
          <a:p>
            <a:endParaRPr lang="en-US"/>
          </a:p>
          <a:p>
            <a:pPr marL="0" marR="0" lvl="0" indent="0" algn="l" defTabSz="914400" rtl="0" eaLnBrk="1" fontAlgn="auto" latinLnBrk="0" hangingPunct="1">
              <a:lnSpc>
                <a:spcPct val="100000"/>
              </a:lnSpc>
              <a:spcBef>
                <a:spcPts val="0"/>
              </a:spcBef>
              <a:spcAft>
                <a:spcPts val="0"/>
              </a:spcAft>
              <a:buClrTx/>
              <a:buSzTx/>
              <a:buFont typeface="Arial,Sans-Serif"/>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Source: </a:t>
            </a:r>
          </a:p>
          <a:p>
            <a:r>
              <a:rPr lang="en-US"/>
              <a:t>https://</a:t>
            </a:r>
            <a:r>
              <a:rPr lang="en-US" dirty="0"/>
              <a:t>med.stanford.edu</a:t>
            </a:r>
            <a:r>
              <a:rPr lang="en-US"/>
              <a:t>/</a:t>
            </a:r>
            <a:r>
              <a:rPr lang="en-US" dirty="0"/>
              <a:t>tobaccopreventiontoolkit</a:t>
            </a:r>
            <a:r>
              <a:rPr lang="en-US"/>
              <a:t>/you-and-me-together-vape-free-curriculum/hs-lesson-4-dont-be-played-how-tobacco-marketing-targets-youth.html </a:t>
            </a:r>
          </a:p>
          <a:p>
            <a:endParaRPr lang="en-US"/>
          </a:p>
        </p:txBody>
      </p:sp>
      <p:sp>
        <p:nvSpPr>
          <p:cNvPr id="4" name="Slide Number Placeholder 3">
            <a:extLst>
              <a:ext uri="{FF2B5EF4-FFF2-40B4-BE49-F238E27FC236}">
                <a16:creationId xmlns:a16="http://schemas.microsoft.com/office/drawing/2014/main" id="{F7B949B9-3418-6A28-DA54-904B3ED6BC19}"/>
              </a:ext>
            </a:extLst>
          </p:cNvPr>
          <p:cNvSpPr>
            <a:spLocks noGrp="1"/>
          </p:cNvSpPr>
          <p:nvPr>
            <p:ph type="sldNum" sz="quarter" idx="5"/>
          </p:nvPr>
        </p:nvSpPr>
        <p:spPr/>
        <p:txBody>
          <a:bodyPr/>
          <a:lstStyle/>
          <a:p>
            <a:fld id="{20CA530D-631F-4981-98F0-E6C07C67E1A3}" type="slidenum">
              <a:rPr lang="en-GB" smtClean="0"/>
              <a:pPr/>
              <a:t>13</a:t>
            </a:fld>
            <a:endParaRPr lang="en-GB"/>
          </a:p>
        </p:txBody>
      </p:sp>
    </p:spTree>
    <p:extLst>
      <p:ext uri="{BB962C8B-B14F-4D97-AF65-F5344CB8AC3E}">
        <p14:creationId xmlns:p14="http://schemas.microsoft.com/office/powerpoint/2010/main" val="3562394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Symbol"/>
              <a:buNone/>
            </a:pPr>
            <a:r>
              <a:rPr lang="en-US" dirty="0">
                <a:cs typeface="Calibri"/>
              </a:rPr>
              <a:t>If you want to learn more about e-cigarettes, you can check out Behind the Haze.</a:t>
            </a:r>
          </a:p>
          <a:p>
            <a:pPr marL="0" indent="0">
              <a:buFont typeface="Symbol"/>
              <a:buNone/>
            </a:pPr>
            <a:endParaRPr lang="en-US" dirty="0">
              <a:cs typeface="Calibri"/>
            </a:endParaRPr>
          </a:p>
          <a:p>
            <a:pPr marL="0" indent="0">
              <a:buFont typeface="Symbol"/>
              <a:buNone/>
            </a:pPr>
            <a:endParaRPr lang="en-US" dirty="0"/>
          </a:p>
          <a:p>
            <a:pPr marL="171450" indent="-171450">
              <a:buFont typeface="Symbol"/>
              <a:buChar char="•"/>
            </a:pPr>
            <a:r>
              <a:rPr lang="en-US" dirty="0"/>
              <a:t>https://behindthehaze.com</a:t>
            </a:r>
          </a:p>
          <a:p>
            <a:pPr marL="171450" indent="-171450">
              <a:buFont typeface="Symbol"/>
              <a:buChar char="•"/>
            </a:pPr>
            <a:endParaRPr lang="en-US" dirty="0"/>
          </a:p>
        </p:txBody>
      </p:sp>
      <p:sp>
        <p:nvSpPr>
          <p:cNvPr id="4" name="Slide Number Placeholder 3"/>
          <p:cNvSpPr>
            <a:spLocks noGrp="1"/>
          </p:cNvSpPr>
          <p:nvPr>
            <p:ph type="sldNum" sz="quarter" idx="5"/>
          </p:nvPr>
        </p:nvSpPr>
        <p:spPr/>
        <p:txBody>
          <a:bodyPr/>
          <a:lstStyle/>
          <a:p>
            <a:fld id="{20CA530D-631F-4981-98F0-E6C07C67E1A3}" type="slidenum">
              <a:rPr lang="en-GB" smtClean="0"/>
              <a:pPr/>
              <a:t>14</a:t>
            </a:fld>
            <a:endParaRPr lang="en-GB"/>
          </a:p>
        </p:txBody>
      </p:sp>
    </p:spTree>
    <p:extLst>
      <p:ext uri="{BB962C8B-B14F-4D97-AF65-F5344CB8AC3E}">
        <p14:creationId xmlns:p14="http://schemas.microsoft.com/office/powerpoint/2010/main" val="4135644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2D7B1-9B38-DC40-7A37-E5136963B4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62902B-313E-7DA9-8B20-41D48FB1A0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630C90-6DE0-976C-CAF3-6F2703A5BE68}"/>
              </a:ext>
            </a:extLst>
          </p:cNvPr>
          <p:cNvSpPr>
            <a:spLocks noGrp="1"/>
          </p:cNvSpPr>
          <p:nvPr>
            <p:ph type="body" idx="1"/>
          </p:nvPr>
        </p:nvSpPr>
        <p:spPr/>
        <p:txBody>
          <a:bodyPr/>
          <a:lstStyle/>
          <a:p>
            <a:r>
              <a:rPr lang="en-US"/>
              <a:t>We’ve covered a lot today…. Think about your own takeaway and what you learned today. </a:t>
            </a:r>
          </a:p>
          <a:p>
            <a:endParaRPr lang="en-US"/>
          </a:p>
          <a:p>
            <a:r>
              <a:rPr lang="en-US"/>
              <a:t>If you’d like to talk about it more, please come and see myself, school counsellor, wellness coach, etc. (Customize the individuals available in your school to fit this last statement.)</a:t>
            </a:r>
            <a:endParaRPr lang="en-US">
              <a:cs typeface="Calibri"/>
            </a:endParaRPr>
          </a:p>
          <a:p>
            <a:endParaRPr lang="en-US"/>
          </a:p>
        </p:txBody>
      </p:sp>
      <p:sp>
        <p:nvSpPr>
          <p:cNvPr id="4" name="Slide Number Placeholder 3">
            <a:extLst>
              <a:ext uri="{FF2B5EF4-FFF2-40B4-BE49-F238E27FC236}">
                <a16:creationId xmlns:a16="http://schemas.microsoft.com/office/drawing/2014/main" id="{0D77F2C8-21D7-8FA2-9F80-0F3EF4105CEE}"/>
              </a:ext>
            </a:extLst>
          </p:cNvPr>
          <p:cNvSpPr>
            <a:spLocks noGrp="1"/>
          </p:cNvSpPr>
          <p:nvPr>
            <p:ph type="sldNum" sz="quarter" idx="5"/>
          </p:nvPr>
        </p:nvSpPr>
        <p:spPr/>
        <p:txBody>
          <a:bodyPr/>
          <a:lstStyle/>
          <a:p>
            <a:fld id="{20CA530D-631F-4981-98F0-E6C07C67E1A3}" type="slidenum">
              <a:rPr lang="en-GB" smtClean="0"/>
              <a:pPr/>
              <a:t>15</a:t>
            </a:fld>
            <a:endParaRPr lang="en-GB"/>
          </a:p>
        </p:txBody>
      </p:sp>
    </p:spTree>
    <p:extLst>
      <p:ext uri="{BB962C8B-B14F-4D97-AF65-F5344CB8AC3E}">
        <p14:creationId xmlns:p14="http://schemas.microsoft.com/office/powerpoint/2010/main" val="42226659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Any final questions or thoughts?</a:t>
            </a:r>
          </a:p>
          <a:p>
            <a:endParaRPr lang="en-US"/>
          </a:p>
        </p:txBody>
      </p:sp>
      <p:sp>
        <p:nvSpPr>
          <p:cNvPr id="4" name="Slide Number Placeholder 3"/>
          <p:cNvSpPr>
            <a:spLocks noGrp="1"/>
          </p:cNvSpPr>
          <p:nvPr>
            <p:ph type="sldNum" sz="quarter" idx="5"/>
          </p:nvPr>
        </p:nvSpPr>
        <p:spPr/>
        <p:txBody>
          <a:bodyPr/>
          <a:lstStyle/>
          <a:p>
            <a:fld id="{20CA530D-631F-4981-98F0-E6C07C67E1A3}" type="slidenum">
              <a:rPr lang="en-GB" smtClean="0"/>
              <a:pPr/>
              <a:t>16</a:t>
            </a:fld>
            <a:endParaRPr lang="en-GB"/>
          </a:p>
        </p:txBody>
      </p:sp>
    </p:spTree>
    <p:extLst>
      <p:ext uri="{BB962C8B-B14F-4D97-AF65-F5344CB8AC3E}">
        <p14:creationId xmlns:p14="http://schemas.microsoft.com/office/powerpoint/2010/main" val="1111585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Speaker Introduction</a:t>
            </a:r>
          </a:p>
          <a:p>
            <a:pPr marL="0" indent="0">
              <a:buFont typeface="Arial"/>
              <a:buNone/>
            </a:pPr>
            <a:endParaRPr lang="en-US"/>
          </a:p>
          <a:p>
            <a:pPr marL="171450" indent="-171450">
              <a:buFont typeface="Arial" panose="020B0604020202020204" pitchFamily="34" charset="0"/>
              <a:buChar char="•"/>
            </a:pPr>
            <a:r>
              <a:rPr lang="en-US"/>
              <a:t>Introduce topic – We’re going to talk about e-cigarettes (vapes) today.</a:t>
            </a:r>
          </a:p>
        </p:txBody>
      </p:sp>
      <p:sp>
        <p:nvSpPr>
          <p:cNvPr id="4" name="Slide Number Placeholder 3"/>
          <p:cNvSpPr>
            <a:spLocks noGrp="1"/>
          </p:cNvSpPr>
          <p:nvPr>
            <p:ph type="sldNum" sz="quarter" idx="5"/>
          </p:nvPr>
        </p:nvSpPr>
        <p:spPr/>
        <p:txBody>
          <a:bodyPr/>
          <a:lstStyle/>
          <a:p>
            <a:fld id="{20CA530D-631F-4981-98F0-E6C07C67E1A3}" type="slidenum">
              <a:rPr lang="en-GB" smtClean="0"/>
              <a:pPr/>
              <a:t>2</a:t>
            </a:fld>
            <a:endParaRPr lang="en-GB"/>
          </a:p>
        </p:txBody>
      </p:sp>
    </p:spTree>
    <p:extLst>
      <p:ext uri="{BB962C8B-B14F-4D97-AF65-F5344CB8AC3E}">
        <p14:creationId xmlns:p14="http://schemas.microsoft.com/office/powerpoint/2010/main" val="1172047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600"/>
              <a:t>Let’s take a look at today’s topics:</a:t>
            </a:r>
          </a:p>
          <a:p>
            <a:pPr>
              <a:buNone/>
            </a:pPr>
            <a:endParaRPr lang="en-US" sz="1600"/>
          </a:p>
          <a:p>
            <a:pPr>
              <a:buFont typeface="Arial" panose="020B0604020202020204" pitchFamily="34" charset="0"/>
              <a:buChar char="•"/>
            </a:pPr>
            <a:r>
              <a:rPr lang="en-US" sz="1600"/>
              <a:t>We’ll start by defining what vapes are.</a:t>
            </a:r>
          </a:p>
          <a:p>
            <a:pPr>
              <a:buFont typeface="Arial" panose="020B0604020202020204" pitchFamily="34" charset="0"/>
              <a:buChar char="•"/>
            </a:pPr>
            <a:r>
              <a:rPr lang="en-US" sz="1600"/>
              <a:t>Then, we’ll examine their effects on health.</a:t>
            </a:r>
          </a:p>
          <a:p>
            <a:pPr>
              <a:buFont typeface="Arial" panose="020B0604020202020204" pitchFamily="34" charset="0"/>
              <a:buChar char="•"/>
            </a:pPr>
            <a:r>
              <a:rPr lang="en-US" sz="1600"/>
              <a:t>After that, we’ll discuss reasons why some young people choose to use nicotine products.</a:t>
            </a:r>
          </a:p>
          <a:p>
            <a:pPr>
              <a:buFont typeface="Arial" panose="020B0604020202020204" pitchFamily="34" charset="0"/>
              <a:buChar char="•"/>
            </a:pPr>
            <a:r>
              <a:rPr lang="en-US" sz="1600"/>
              <a:t>Lastly, we’ll explore where you can find more support and information.</a:t>
            </a:r>
          </a:p>
          <a:p>
            <a:endParaRPr lang="en-US"/>
          </a:p>
        </p:txBody>
      </p:sp>
      <p:sp>
        <p:nvSpPr>
          <p:cNvPr id="4" name="Slide Number Placeholder 3"/>
          <p:cNvSpPr>
            <a:spLocks noGrp="1"/>
          </p:cNvSpPr>
          <p:nvPr>
            <p:ph type="sldNum" sz="quarter" idx="5"/>
          </p:nvPr>
        </p:nvSpPr>
        <p:spPr/>
        <p:txBody>
          <a:bodyPr/>
          <a:lstStyle/>
          <a:p>
            <a:fld id="{20CA530D-631F-4981-98F0-E6C07C67E1A3}" type="slidenum">
              <a:rPr lang="en-GB" smtClean="0"/>
              <a:pPr/>
              <a:t>3</a:t>
            </a:fld>
            <a:endParaRPr lang="en-GB"/>
          </a:p>
        </p:txBody>
      </p:sp>
    </p:spTree>
    <p:extLst>
      <p:ext uri="{BB962C8B-B14F-4D97-AF65-F5344CB8AC3E}">
        <p14:creationId xmlns:p14="http://schemas.microsoft.com/office/powerpoint/2010/main" val="956742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Let’s start with a basic question: </a:t>
            </a:r>
            <a:r>
              <a:rPr lang="en-US" i="0"/>
              <a:t>What is an e-cigarette (or vape)?</a:t>
            </a:r>
          </a:p>
          <a:p>
            <a:pPr>
              <a:buNone/>
            </a:pPr>
            <a:br>
              <a:rPr lang="en-US"/>
            </a:br>
            <a:r>
              <a:rPr lang="en-US"/>
              <a:t>An e-cigarette is a device that heats a liquid and turns it into an </a:t>
            </a:r>
            <a:r>
              <a:rPr lang="en-US" b="0"/>
              <a:t>aerosol</a:t>
            </a:r>
            <a:r>
              <a:rPr lang="en-US"/>
              <a:t>, which the user breathes 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important to know because it tells us what people are actually inhaling. Even though it’s called “vaping,” users are not breathing in </a:t>
            </a:r>
            <a:r>
              <a:rPr lang="en-US" err="1"/>
              <a:t>vapour</a:t>
            </a:r>
            <a:r>
              <a:rPr lang="en-US"/>
              <a:t>—they’re breathing in </a:t>
            </a:r>
            <a:r>
              <a:rPr lang="en-US" b="0"/>
              <a:t>aerosol</a:t>
            </a:r>
            <a:r>
              <a:rPr lang="en-US"/>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As you can see on the slide, e-cigarettes come in a variety of shapes and sizes. You’ve probably heard them called by different names—like vapes (already discussed), vape pens, e-hookahs, tank systems, or mods.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171450" indent="-171450">
              <a:buFont typeface="Arial" panose="020B0604020202020204" pitchFamily="34" charset="0"/>
              <a:buChar char="•"/>
            </a:pPr>
            <a:r>
              <a:rPr lang="en-US" i="0"/>
              <a:t>Have you heard of any other names?</a:t>
            </a:r>
          </a:p>
          <a:p>
            <a:pPr marL="171450" indent="-171450">
              <a:buFont typeface="Arial" panose="020B0604020202020204" pitchFamily="34" charset="0"/>
              <a:buChar char="•"/>
            </a:pPr>
            <a:endParaRPr lang="en-US" i="0"/>
          </a:p>
          <a:p>
            <a:endParaRPr lang="en-US"/>
          </a:p>
        </p:txBody>
      </p:sp>
      <p:sp>
        <p:nvSpPr>
          <p:cNvPr id="4" name="Slide Number Placeholder 3"/>
          <p:cNvSpPr>
            <a:spLocks noGrp="1"/>
          </p:cNvSpPr>
          <p:nvPr>
            <p:ph type="sldNum" sz="quarter" idx="5"/>
          </p:nvPr>
        </p:nvSpPr>
        <p:spPr/>
        <p:txBody>
          <a:bodyPr/>
          <a:lstStyle/>
          <a:p>
            <a:fld id="{20CA530D-631F-4981-98F0-E6C07C67E1A3}" type="slidenum">
              <a:rPr lang="en-GB" smtClean="0"/>
              <a:pPr/>
              <a:t>4</a:t>
            </a:fld>
            <a:endParaRPr lang="en-GB"/>
          </a:p>
        </p:txBody>
      </p:sp>
    </p:spTree>
    <p:extLst>
      <p:ext uri="{BB962C8B-B14F-4D97-AF65-F5344CB8AC3E}">
        <p14:creationId xmlns:p14="http://schemas.microsoft.com/office/powerpoint/2010/main" val="1846651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a:t>We’ve already talked about how users breathe in aerosol when they vape. Let’s take a look at the variety of substances found in aerosol.</a:t>
            </a:r>
          </a:p>
          <a:p>
            <a:pPr marL="285750" indent="-285750">
              <a:buFont typeface="Arial"/>
              <a:buChar char="•"/>
            </a:pPr>
            <a:endParaRPr lang="en-US"/>
          </a:p>
          <a:p>
            <a:pPr>
              <a:buFont typeface="Arial" panose="020B0604020202020204" pitchFamily="34" charset="0"/>
              <a:buChar char="•"/>
            </a:pPr>
            <a:r>
              <a:rPr lang="en-US" b="0"/>
              <a:t>Nicotine – which we’ll explore more shortly</a:t>
            </a:r>
          </a:p>
          <a:p>
            <a:pPr>
              <a:buFont typeface="Arial" panose="020B0604020202020204" pitchFamily="34" charset="0"/>
              <a:buChar char="•"/>
            </a:pPr>
            <a:r>
              <a:rPr lang="en-US" b="0"/>
              <a:t>Heavy metals – like nickel, tin, and lead.</a:t>
            </a:r>
          </a:p>
          <a:p>
            <a:pPr>
              <a:buFont typeface="Arial" panose="020B0604020202020204" pitchFamily="34" charset="0"/>
              <a:buChar char="•"/>
            </a:pPr>
            <a:r>
              <a:rPr lang="en-US" b="0"/>
              <a:t>Toxic chemicals – including formaldehyde.</a:t>
            </a:r>
          </a:p>
          <a:p>
            <a:pPr>
              <a:buFont typeface="Arial" panose="020B0604020202020204" pitchFamily="34" charset="0"/>
              <a:buNone/>
            </a:pPr>
            <a:br>
              <a:rPr lang="en-US"/>
            </a:br>
            <a:r>
              <a:rPr lang="en-US"/>
              <a:t>Does anyone know what formaldehyde is commonly used for?</a:t>
            </a:r>
            <a:endParaRPr lang="en-US" b="0"/>
          </a:p>
          <a:p>
            <a:pPr marL="285750" indent="-285750">
              <a:buFont typeface="Arial"/>
              <a:buChar char="•"/>
            </a:pPr>
            <a:endParaRPr lang="en-US" b="0"/>
          </a:p>
          <a:p>
            <a:pPr marL="171450" indent="-171450">
              <a:buFont typeface="Arial" panose="020B0604020202020204" pitchFamily="34" charset="0"/>
              <a:buChar char="•"/>
            </a:pPr>
            <a:r>
              <a:rPr lang="en-US"/>
              <a:t>Formaldehyde is used in science labs to preserve dead animals and in funeral homes to preserve bodies.</a:t>
            </a:r>
          </a:p>
          <a:p>
            <a:endParaRPr lang="en-US"/>
          </a:p>
        </p:txBody>
      </p:sp>
      <p:sp>
        <p:nvSpPr>
          <p:cNvPr id="4" name="Slide Number Placeholder 3"/>
          <p:cNvSpPr>
            <a:spLocks noGrp="1"/>
          </p:cNvSpPr>
          <p:nvPr>
            <p:ph type="sldNum" sz="quarter" idx="5"/>
          </p:nvPr>
        </p:nvSpPr>
        <p:spPr/>
        <p:txBody>
          <a:bodyPr/>
          <a:lstStyle/>
          <a:p>
            <a:fld id="{20CA530D-631F-4981-98F0-E6C07C67E1A3}" type="slidenum">
              <a:rPr lang="en-GB" smtClean="0"/>
              <a:pPr/>
              <a:t>5</a:t>
            </a:fld>
            <a:endParaRPr lang="en-GB"/>
          </a:p>
        </p:txBody>
      </p:sp>
    </p:spTree>
    <p:extLst>
      <p:ext uri="{BB962C8B-B14F-4D97-AF65-F5344CB8AC3E}">
        <p14:creationId xmlns:p14="http://schemas.microsoft.com/office/powerpoint/2010/main" val="1325934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are your thoughts about this statement?</a:t>
            </a:r>
          </a:p>
          <a:p>
            <a:endParaRPr lang="en-US"/>
          </a:p>
          <a:p>
            <a:r>
              <a:rPr lang="en-US"/>
              <a:t>For some of you, this may be new information.</a:t>
            </a:r>
          </a:p>
          <a:p>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Most e-cigarettes do contain nicotine.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So how do you know if an e-cigarette has nicotine in it?</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a:rPr>
              <a:t>Vapes sold in Canada have specific labelling regulations.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a:rPr>
              <a:t>There must be a nicotine concentration statement displaying how much nicotine is in the product.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333333"/>
                </a:solidFill>
                <a:effectLst/>
                <a:uLnTx/>
                <a:uFillTx/>
                <a:latin typeface="Helvetica Neue"/>
                <a:ea typeface="+mn-ea"/>
                <a:cs typeface="+mn-cs"/>
              </a:rPr>
              <a:t>Additionally, every vaping product that contains nicotine must display a health warning.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333333"/>
              </a:solidFill>
              <a:effectLst/>
              <a:uLnTx/>
              <a:uFillTx/>
              <a:latin typeface="Helvetica Neue"/>
              <a:ea typeface="+mn-ea"/>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333333"/>
                </a:solidFill>
                <a:effectLst/>
                <a:uLnTx/>
                <a:uFillTx/>
                <a:latin typeface="Helvetica Neue"/>
                <a:ea typeface="+mn-ea"/>
                <a:cs typeface="Calibri"/>
              </a:rPr>
              <a:t>Source: Health Canada,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hlinkClick r:id="rId3"/>
              </a:rPr>
              <a:t>Vaping Products Labelling and Packaging Regulations</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a:endParaRPr>
          </a:p>
          <a:p>
            <a:endParaRPr lang="en-US"/>
          </a:p>
        </p:txBody>
      </p:sp>
      <p:sp>
        <p:nvSpPr>
          <p:cNvPr id="4" name="Slide Number Placeholder 3"/>
          <p:cNvSpPr>
            <a:spLocks noGrp="1"/>
          </p:cNvSpPr>
          <p:nvPr>
            <p:ph type="sldNum" sz="quarter" idx="5"/>
          </p:nvPr>
        </p:nvSpPr>
        <p:spPr/>
        <p:txBody>
          <a:bodyPr/>
          <a:lstStyle/>
          <a:p>
            <a:fld id="{20CA530D-631F-4981-98F0-E6C07C67E1A3}" type="slidenum">
              <a:rPr lang="en-GB" smtClean="0"/>
              <a:pPr/>
              <a:t>6</a:t>
            </a:fld>
            <a:endParaRPr lang="en-GB"/>
          </a:p>
        </p:txBody>
      </p:sp>
    </p:spTree>
    <p:extLst>
      <p:ext uri="{BB962C8B-B14F-4D97-AF65-F5344CB8AC3E}">
        <p14:creationId xmlns:p14="http://schemas.microsoft.com/office/powerpoint/2010/main" val="2002764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Any thoughts about this?</a:t>
            </a:r>
          </a:p>
          <a:p>
            <a:endParaRPr lang="en-US"/>
          </a:p>
          <a:p>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Your brain's still under construction!</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keeps growing and changing until you're about 25. That means during your teen years, it's super sensitive and a lot easier to mess with.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Using nicotine (like vaping or using nicotine pouches) can impact how you focus, learn, remember things, and control your impulses. Plus, teens get hooked on nicotine much faster than adults.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Bottom line: your brain’s got a lot going on!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a:endParaRPr>
          </a:p>
          <a:p>
            <a:endParaRPr lang="en-US"/>
          </a:p>
        </p:txBody>
      </p:sp>
      <p:sp>
        <p:nvSpPr>
          <p:cNvPr id="4" name="Slide Number Placeholder 3"/>
          <p:cNvSpPr>
            <a:spLocks noGrp="1"/>
          </p:cNvSpPr>
          <p:nvPr>
            <p:ph type="sldNum" sz="quarter" idx="5"/>
          </p:nvPr>
        </p:nvSpPr>
        <p:spPr/>
        <p:txBody>
          <a:bodyPr/>
          <a:lstStyle/>
          <a:p>
            <a:fld id="{20CA530D-631F-4981-98F0-E6C07C67E1A3}" type="slidenum">
              <a:rPr lang="en-GB" smtClean="0"/>
              <a:pPr/>
              <a:t>7</a:t>
            </a:fld>
            <a:endParaRPr lang="en-GB"/>
          </a:p>
        </p:txBody>
      </p:sp>
    </p:spTree>
    <p:extLst>
      <p:ext uri="{BB962C8B-B14F-4D97-AF65-F5344CB8AC3E}">
        <p14:creationId xmlns:p14="http://schemas.microsoft.com/office/powerpoint/2010/main" val="1341515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87AC0-DD36-CA45-E9B1-E47869FCBA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4D419C-2BBF-36CB-E21C-8FE4AF8570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2278AC-ABF4-5238-805E-5FA42ACA5175}"/>
              </a:ext>
            </a:extLst>
          </p:cNvPr>
          <p:cNvSpPr>
            <a:spLocks noGrp="1"/>
          </p:cNvSpPr>
          <p:nvPr>
            <p:ph type="body" idx="1"/>
          </p:nvPr>
        </p:nvSpPr>
        <p:spPr/>
        <p:txBody>
          <a:bodyPr/>
          <a:lstStyle/>
          <a:p>
            <a:pPr marL="171450" indent="-171450">
              <a:buFont typeface="Arial"/>
              <a:buChar char="•"/>
            </a:pPr>
            <a:r>
              <a:rPr lang="en-US"/>
              <a:t>Click on the slide to play the video.</a:t>
            </a:r>
          </a:p>
          <a:p>
            <a:pPr marL="171450" indent="-171450">
              <a:buFont typeface="Arial"/>
              <a:buChar char="•"/>
            </a:pPr>
            <a:endParaRPr lang="en-US"/>
          </a:p>
          <a:p>
            <a:r>
              <a:rPr lang="en-US"/>
              <a:t>After playing the video, ask students questions to generate conversation. </a:t>
            </a:r>
          </a:p>
          <a:p>
            <a:endParaRPr lang="en-US" sz="1200">
              <a:effectLst/>
              <a:latin typeface="Segoe UI" panose="020B0502040204020203" pitchFamily="34" charset="0"/>
            </a:endParaRPr>
          </a:p>
          <a:p>
            <a:r>
              <a:rPr lang="en-US" sz="1200">
                <a:effectLst/>
                <a:latin typeface="Segoe UI" panose="020B0502040204020203" pitchFamily="34" charset="0"/>
              </a:rPr>
              <a:t>Example Questions:</a:t>
            </a:r>
          </a:p>
          <a:p>
            <a:pPr marL="171450" indent="-171450">
              <a:buFont typeface="Arial" panose="020B0604020202020204" pitchFamily="34" charset="0"/>
              <a:buChar char="•"/>
            </a:pPr>
            <a:r>
              <a:rPr lang="en-US" sz="1200">
                <a:effectLst/>
                <a:latin typeface="Segoe UI" panose="020B0502040204020203" pitchFamily="34" charset="0"/>
              </a:rPr>
              <a:t>What did you learn?</a:t>
            </a:r>
          </a:p>
          <a:p>
            <a:pPr marL="171450" indent="-171450">
              <a:buFont typeface="Arial" panose="020B0604020202020204" pitchFamily="34" charset="0"/>
              <a:buChar char="•"/>
            </a:pPr>
            <a:r>
              <a:rPr lang="en-US" sz="1200">
                <a:effectLst/>
                <a:latin typeface="Segoe UI" panose="020B0502040204020203" pitchFamily="34" charset="0"/>
              </a:rPr>
              <a:t>Did anything jump out at you? </a:t>
            </a:r>
          </a:p>
          <a:p>
            <a:pPr marL="171450" indent="-171450">
              <a:buFont typeface="Arial" panose="020B0604020202020204" pitchFamily="34" charset="0"/>
              <a:buChar char="•"/>
            </a:pPr>
            <a:r>
              <a:rPr lang="en-US" sz="1200">
                <a:effectLst/>
                <a:latin typeface="Segoe UI" panose="020B0502040204020203" pitchFamily="34" charset="0"/>
              </a:rPr>
              <a:t>What did you take away from this video?</a:t>
            </a:r>
          </a:p>
          <a:p>
            <a:pPr marL="171450" indent="-171450">
              <a:buFont typeface="Arial" panose="020B0604020202020204" pitchFamily="34" charset="0"/>
              <a:buChar char="•"/>
            </a:pPr>
            <a:endParaRPr lang="en-US" sz="1200">
              <a:effectLst/>
              <a:latin typeface="Segoe UI" panose="020B0502040204020203" pitchFamily="34" charset="0"/>
            </a:endParaRPr>
          </a:p>
          <a:p>
            <a:r>
              <a:rPr lang="en-US" sz="1200">
                <a:effectLst/>
                <a:latin typeface="Segoe UI" panose="020B0502040204020203" pitchFamily="34" charset="0"/>
              </a:rPr>
              <a:t>The video also discussed stress. We’ll talk a bit more about this shortly.</a:t>
            </a:r>
            <a:endParaRPr lang="en-US" sz="1400">
              <a:effectLst/>
              <a:latin typeface="Arial" panose="020B0604020202020204" pitchFamily="34" charset="0"/>
            </a:endParaRPr>
          </a:p>
          <a:p>
            <a:endParaRPr lang="en-US" sz="1200" b="0" i="0" kern="1200">
              <a:solidFill>
                <a:schemeClr val="tx1"/>
              </a:solidFill>
              <a:effectLst/>
              <a:latin typeface="Arial" panose="020B0604020202020204" pitchFamily="34" charset="0"/>
              <a:ea typeface="+mn-ea"/>
              <a:cs typeface="Calibri"/>
            </a:endParaRPr>
          </a:p>
          <a:p>
            <a:r>
              <a:rPr lang="en-US" sz="1200" b="0" i="0" kern="1200">
                <a:solidFill>
                  <a:schemeClr val="tx1"/>
                </a:solidFill>
                <a:effectLst/>
                <a:latin typeface="Arial" panose="020B0604020202020204" pitchFamily="34" charset="0"/>
                <a:ea typeface="+mn-ea"/>
                <a:cs typeface="Calibri"/>
              </a:rPr>
              <a:t>Source: Health Canada : </a:t>
            </a:r>
            <a:r>
              <a:rPr lang="en-US">
                <a:hlinkClick r:id="rId3"/>
              </a:rPr>
              <a:t>Teen vaping and nicotine (video) - Canada.ca</a:t>
            </a:r>
            <a:endParaRPr lang="en-US" sz="1200" b="0" i="0" kern="1200">
              <a:solidFill>
                <a:schemeClr val="tx1"/>
              </a:solidFill>
              <a:effectLst/>
              <a:latin typeface="Arial" panose="020B0604020202020204" pitchFamily="34" charset="0"/>
              <a:ea typeface="+mn-ea"/>
              <a:cs typeface="Calibri"/>
            </a:endParaRPr>
          </a:p>
          <a:p>
            <a:endParaRPr lang="en-US"/>
          </a:p>
        </p:txBody>
      </p:sp>
      <p:sp>
        <p:nvSpPr>
          <p:cNvPr id="4" name="Slide Number Placeholder 3">
            <a:extLst>
              <a:ext uri="{FF2B5EF4-FFF2-40B4-BE49-F238E27FC236}">
                <a16:creationId xmlns:a16="http://schemas.microsoft.com/office/drawing/2014/main" id="{0C6A7D59-3492-7436-4F6A-BF4D3477ADE9}"/>
              </a:ext>
            </a:extLst>
          </p:cNvPr>
          <p:cNvSpPr>
            <a:spLocks noGrp="1"/>
          </p:cNvSpPr>
          <p:nvPr>
            <p:ph type="sldNum" sz="quarter" idx="5"/>
          </p:nvPr>
        </p:nvSpPr>
        <p:spPr/>
        <p:txBody>
          <a:bodyPr/>
          <a:lstStyle/>
          <a:p>
            <a:fld id="{20CA530D-631F-4981-98F0-E6C07C67E1A3}" type="slidenum">
              <a:rPr lang="en-GB" smtClean="0"/>
              <a:pPr/>
              <a:t>8</a:t>
            </a:fld>
            <a:endParaRPr lang="en-GB"/>
          </a:p>
        </p:txBody>
      </p:sp>
    </p:spTree>
    <p:extLst>
      <p:ext uri="{BB962C8B-B14F-4D97-AF65-F5344CB8AC3E}">
        <p14:creationId xmlns:p14="http://schemas.microsoft.com/office/powerpoint/2010/main" val="213344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293DB-E538-2F8C-A10D-A411B0CDA0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E121D5-139B-86FB-B691-2FF231CB35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F15DB5-CE37-6B73-33B5-881E9DECDA7B}"/>
              </a:ext>
            </a:extLst>
          </p:cNvPr>
          <p:cNvSpPr>
            <a:spLocks noGrp="1"/>
          </p:cNvSpPr>
          <p:nvPr>
            <p:ph type="body" idx="1"/>
          </p:nvPr>
        </p:nvSpPr>
        <p:spPr/>
        <p:txBody>
          <a:bodyPr/>
          <a:lstStyle/>
          <a:p>
            <a:pPr marL="0" indent="0">
              <a:buFont typeface="Arial"/>
              <a:buNone/>
            </a:pPr>
            <a:endParaRPr lang="en-US"/>
          </a:p>
          <a:p>
            <a:pPr marL="171450" indent="-171450">
              <a:buFont typeface="Arial"/>
              <a:buChar char="•"/>
            </a:pPr>
            <a:r>
              <a:rPr lang="en-US"/>
              <a:t>When someone vapes near you, you’re breathing in the chemicals they exhale. This is called </a:t>
            </a:r>
            <a:r>
              <a:rPr lang="en-US" dirty="0"/>
              <a:t>second-hand</a:t>
            </a:r>
            <a:r>
              <a:rPr lang="en-US"/>
              <a:t> exposure. </a:t>
            </a:r>
          </a:p>
          <a:p>
            <a:pPr marL="171450" indent="-171450">
              <a:buFont typeface="Arial"/>
              <a:buChar cha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Something to think about… </a:t>
            </a:r>
            <a:r>
              <a:rPr lang="en-US"/>
              <a:t>Just being near someone who’s vaping can be risky.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Even if you don’t vape, being around others who do can still affect you. </a:t>
            </a:r>
            <a:endParaRPr lang="en-US"/>
          </a:p>
          <a:p>
            <a:endParaRPr lang="en-US"/>
          </a:p>
        </p:txBody>
      </p:sp>
      <p:sp>
        <p:nvSpPr>
          <p:cNvPr id="4" name="Slide Number Placeholder 3">
            <a:extLst>
              <a:ext uri="{FF2B5EF4-FFF2-40B4-BE49-F238E27FC236}">
                <a16:creationId xmlns:a16="http://schemas.microsoft.com/office/drawing/2014/main" id="{8D744F49-F6DD-7242-A1F4-FD27D7BFDA98}"/>
              </a:ext>
            </a:extLst>
          </p:cNvPr>
          <p:cNvSpPr>
            <a:spLocks noGrp="1"/>
          </p:cNvSpPr>
          <p:nvPr>
            <p:ph type="sldNum" sz="quarter" idx="5"/>
          </p:nvPr>
        </p:nvSpPr>
        <p:spPr/>
        <p:txBody>
          <a:bodyPr/>
          <a:lstStyle/>
          <a:p>
            <a:fld id="{20CA530D-631F-4981-98F0-E6C07C67E1A3}" type="slidenum">
              <a:rPr lang="en-GB" smtClean="0"/>
              <a:pPr/>
              <a:t>9</a:t>
            </a:fld>
            <a:endParaRPr lang="en-GB"/>
          </a:p>
        </p:txBody>
      </p:sp>
    </p:spTree>
    <p:extLst>
      <p:ext uri="{BB962C8B-B14F-4D97-AF65-F5344CB8AC3E}">
        <p14:creationId xmlns:p14="http://schemas.microsoft.com/office/powerpoint/2010/main" val="145085014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oleObject" Target="../embeddings/oleObject2.bin"/><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5.svg"/><Relationship Id="rId5" Type="http://schemas.openxmlformats.org/officeDocument/2006/relationships/image" Target="../media/image2.png"/><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oleObject" Target="../embeddings/oleObject10.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1.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emf"/></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oleObject" Target="../embeddings/oleObject11.bin"/><Relationship Id="rId7" Type="http://schemas.openxmlformats.org/officeDocument/2006/relationships/image" Target="../media/image38.png"/><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37.svg"/><Relationship Id="rId5" Type="http://schemas.openxmlformats.org/officeDocument/2006/relationships/image" Target="../media/image2.png"/><Relationship Id="rId4" Type="http://schemas.openxmlformats.org/officeDocument/2006/relationships/image" Target="../media/image36.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3.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40.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oleObject" Target="../embeddings/oleObject13.bin"/><Relationship Id="rId7" Type="http://schemas.openxmlformats.org/officeDocument/2006/relationships/image" Target="../media/image42.png"/><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41.emf"/></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oleObject" Target="../embeddings/oleObject13.bin"/><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15.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4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emf"/></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oleObject" Target="../embeddings/oleObject4.bin"/><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8.emf"/></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oleObject" Target="../embeddings/oleObject5.bin"/><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8.emf"/></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oleObject" Target="../embeddings/oleObject5.bin"/><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8.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emf"/></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oleObject" Target="../embeddings/oleObject7.bin"/><Relationship Id="rId7" Type="http://schemas.openxmlformats.org/officeDocument/2006/relationships/image" Target="../media/image24.png"/><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emf"/></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oleObject" Target="../embeddings/oleObject8.bin"/><Relationship Id="rId7" Type="http://schemas.openxmlformats.org/officeDocument/2006/relationships/image" Target="../media/image28.png"/><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Cover-Arrow-Blue">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54880FC8-954F-A6A9-13CD-C6FB4E9C63F1}"/>
              </a:ext>
            </a:extLst>
          </p:cNvPr>
          <p:cNvGraphicFramePr>
            <a:graphicFrameLocks noChangeAspect="1"/>
          </p:cNvGraphicFramePr>
          <p:nvPr userDrawn="1">
            <p:custDataLst>
              <p:tags r:id="rId1"/>
            </p:custDataLst>
            <p:extLst>
              <p:ext uri="{D42A27DB-BD31-4B8C-83A1-F6EECF244321}">
                <p14:modId xmlns:p14="http://schemas.microsoft.com/office/powerpoint/2010/main" val="2236967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54880FC8-954F-A6A9-13CD-C6FB4E9C63F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327524" y="2143353"/>
            <a:ext cx="7421564" cy="2571293"/>
          </a:xfrm>
        </p:spPr>
        <p:txBody>
          <a:bodyPr vert="horz" anchor="ctr" anchorCtr="0">
            <a:noAutofit/>
          </a:bodyPr>
          <a:lstStyle>
            <a:lvl1pPr algn="l">
              <a:lnSpc>
                <a:spcPct val="85000"/>
              </a:lnSpc>
              <a:defRPr sz="6000">
                <a:solidFill>
                  <a:schemeClr val="tx1"/>
                </a:solidFill>
              </a:defRPr>
            </a:lvl1pPr>
          </a:lstStyle>
          <a:p>
            <a:r>
              <a:rPr lang="en-US"/>
              <a:t>[Presentation title]</a:t>
            </a:r>
            <a:endParaRPr lang="en-GB"/>
          </a:p>
        </p:txBody>
      </p:sp>
      <p:sp>
        <p:nvSpPr>
          <p:cNvPr id="3" name="Subtitle 2"/>
          <p:cNvSpPr>
            <a:spLocks noGrp="1"/>
          </p:cNvSpPr>
          <p:nvPr>
            <p:ph type="subTitle" idx="1" hasCustomPrompt="1"/>
          </p:nvPr>
        </p:nvSpPr>
        <p:spPr>
          <a:xfrm>
            <a:off x="4327524" y="5577840"/>
            <a:ext cx="7421563" cy="594360"/>
          </a:xfrm>
        </p:spPr>
        <p:txBody>
          <a:bodyPr anchor="b"/>
          <a:lstStyle>
            <a:lvl1pPr marL="0" indent="0" algn="l">
              <a:lnSpc>
                <a:spcPct val="100000"/>
              </a:lnSpc>
              <a:spcBef>
                <a:spcPts val="0"/>
              </a:spcBef>
              <a:spcAft>
                <a:spcPts val="0"/>
              </a:spcAft>
              <a:buNone/>
              <a:defRPr sz="1800" b="0">
                <a:solidFill>
                  <a:schemeClr val="accent3"/>
                </a:solidFill>
              </a:defRPr>
            </a:lvl1pPr>
            <a:lvl2pPr marL="0" indent="0" algn="l">
              <a:lnSpc>
                <a:spcPct val="100000"/>
              </a:lnSpc>
              <a:spcBef>
                <a:spcPts val="0"/>
              </a:spcBef>
              <a:spcAft>
                <a:spcPts val="0"/>
              </a:spcAft>
              <a:buNone/>
              <a:defRPr sz="1600"/>
            </a:lvl2pPr>
            <a:lvl3pPr marL="0" indent="0" algn="l">
              <a:lnSpc>
                <a:spcPct val="100000"/>
              </a:lnSpc>
              <a:spcBef>
                <a:spcPts val="0"/>
              </a:spcBef>
              <a:spcAft>
                <a:spcPts val="0"/>
              </a:spcAft>
              <a:buNone/>
              <a:defRPr sz="1600"/>
            </a:lvl3pPr>
            <a:lvl4pPr marL="0" indent="0" algn="l">
              <a:lnSpc>
                <a:spcPct val="100000"/>
              </a:lnSpc>
              <a:spcBef>
                <a:spcPts val="0"/>
              </a:spcBef>
              <a:spcAft>
                <a:spcPts val="0"/>
              </a:spcAft>
              <a:buNone/>
              <a:defRPr sz="1600"/>
            </a:lvl4pPr>
            <a:lvl5pPr marL="0" indent="0" algn="l">
              <a:lnSpc>
                <a:spcPct val="100000"/>
              </a:lnSpc>
              <a:spcBef>
                <a:spcPts val="0"/>
              </a:spcBef>
              <a:spcAft>
                <a:spcPts val="0"/>
              </a:spcAft>
              <a:buNone/>
              <a:defRPr sz="1600"/>
            </a:lvl5pPr>
            <a:lvl6pPr marL="0" indent="0" algn="l">
              <a:lnSpc>
                <a:spcPct val="100000"/>
              </a:lnSpc>
              <a:spcBef>
                <a:spcPts val="0"/>
              </a:spcBef>
              <a:spcAft>
                <a:spcPts val="0"/>
              </a:spcAft>
              <a:buNone/>
              <a:defRPr sz="1600"/>
            </a:lvl6pPr>
            <a:lvl7pPr marL="0" indent="0" algn="l">
              <a:lnSpc>
                <a:spcPct val="100000"/>
              </a:lnSpc>
              <a:spcBef>
                <a:spcPts val="0"/>
              </a:spcBef>
              <a:spcAft>
                <a:spcPts val="0"/>
              </a:spcAft>
              <a:buNone/>
              <a:defRPr sz="1600"/>
            </a:lvl7pPr>
            <a:lvl8pPr marL="0" indent="0" algn="l">
              <a:lnSpc>
                <a:spcPct val="100000"/>
              </a:lnSpc>
              <a:spcBef>
                <a:spcPts val="0"/>
              </a:spcBef>
              <a:spcAft>
                <a:spcPts val="0"/>
              </a:spcAft>
              <a:buNone/>
              <a:defRPr sz="1600"/>
            </a:lvl8pPr>
            <a:lvl9pPr marL="0" indent="0" algn="l">
              <a:lnSpc>
                <a:spcPct val="100000"/>
              </a:lnSpc>
              <a:spcBef>
                <a:spcPts val="0"/>
              </a:spcBef>
              <a:spcAft>
                <a:spcPts val="0"/>
              </a:spcAft>
              <a:buNone/>
              <a:defRPr sz="1600"/>
            </a:lvl9pPr>
          </a:lstStyle>
          <a:p>
            <a:r>
              <a:rPr lang="en-US"/>
              <a:t>[Presentation subtitle]</a:t>
            </a:r>
          </a:p>
        </p:txBody>
      </p:sp>
      <p:pic>
        <p:nvPicPr>
          <p:cNvPr id="4" name="Graphic 3">
            <a:extLst>
              <a:ext uri="{FF2B5EF4-FFF2-40B4-BE49-F238E27FC236}">
                <a16:creationId xmlns:a16="http://schemas.microsoft.com/office/drawing/2014/main" id="{D6283AB4-23E3-BF58-48C3-1BF45FDAF63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12926" y="743726"/>
            <a:ext cx="3196757" cy="5370549"/>
          </a:xfrm>
          <a:prstGeom prst="rect">
            <a:avLst/>
          </a:prstGeom>
        </p:spPr>
      </p:pic>
      <p:pic>
        <p:nvPicPr>
          <p:cNvPr id="6" name="Graphic 5">
            <a:extLst>
              <a:ext uri="{FF2B5EF4-FFF2-40B4-BE49-F238E27FC236}">
                <a16:creationId xmlns:a16="http://schemas.microsoft.com/office/drawing/2014/main" id="{9CF12235-C6B9-665B-A52D-D7E8394F3017}"/>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3915833" y="353007"/>
            <a:ext cx="3639610" cy="1558107"/>
          </a:xfrm>
          <a:prstGeom prst="rect">
            <a:avLst/>
          </a:prstGeom>
        </p:spPr>
      </p:pic>
    </p:spTree>
    <p:extLst>
      <p:ext uri="{BB962C8B-B14F-4D97-AF65-F5344CB8AC3E}">
        <p14:creationId xmlns:p14="http://schemas.microsoft.com/office/powerpoint/2010/main" val="3327214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alf-Blue">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1A19CC33-E61A-3196-0710-1329CC665DF9}"/>
              </a:ext>
            </a:extLst>
          </p:cNvPr>
          <p:cNvGraphicFramePr>
            <a:graphicFrameLocks noChangeAspect="1"/>
          </p:cNvGraphicFramePr>
          <p:nvPr userDrawn="1">
            <p:custDataLst>
              <p:tags r:id="rId1"/>
            </p:custDataLst>
            <p:extLst>
              <p:ext uri="{D42A27DB-BD31-4B8C-83A1-F6EECF244321}">
                <p14:modId xmlns:p14="http://schemas.microsoft.com/office/powerpoint/2010/main" val="205069155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think-cell data - do not delete" hidden="1">
                        <a:extLst>
                          <a:ext uri="{FF2B5EF4-FFF2-40B4-BE49-F238E27FC236}">
                            <a16:creationId xmlns:a16="http://schemas.microsoft.com/office/drawing/2014/main" id="{1A19CC33-E61A-3196-0710-1329CC665DF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Rounded Rectangle 4">
            <a:extLst>
              <a:ext uri="{FF2B5EF4-FFF2-40B4-BE49-F238E27FC236}">
                <a16:creationId xmlns:a16="http://schemas.microsoft.com/office/drawing/2014/main" id="{B324A9EB-FEDA-8303-0F19-9D77FDA58968}"/>
              </a:ext>
            </a:extLst>
          </p:cNvPr>
          <p:cNvSpPr/>
          <p:nvPr userDrawn="1"/>
        </p:nvSpPr>
        <p:spPr>
          <a:xfrm>
            <a:off x="254000" y="262467"/>
            <a:ext cx="11684000" cy="5931958"/>
          </a:xfrm>
          <a:prstGeom prst="roundRect">
            <a:avLst>
              <a:gd name="adj" fmla="val 3108"/>
            </a:avLst>
          </a:prstGeom>
          <a:solidFill>
            <a:schemeClr val="accent4">
              <a:alpha val="7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pic>
        <p:nvPicPr>
          <p:cNvPr id="12" name="Graphic 11">
            <a:extLst>
              <a:ext uri="{FF2B5EF4-FFF2-40B4-BE49-F238E27FC236}">
                <a16:creationId xmlns:a16="http://schemas.microsoft.com/office/drawing/2014/main" id="{7009E50A-5DD7-586F-804D-3348DDAE42A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318124" y="-355600"/>
            <a:ext cx="7569200" cy="7569200"/>
          </a:xfrm>
          <a:prstGeom prst="rect">
            <a:avLst/>
          </a:prstGeom>
        </p:spPr>
      </p:pic>
      <p:sp>
        <p:nvSpPr>
          <p:cNvPr id="2" name="Footer Placeholder 1">
            <a:extLst>
              <a:ext uri="{FF2B5EF4-FFF2-40B4-BE49-F238E27FC236}">
                <a16:creationId xmlns:a16="http://schemas.microsoft.com/office/drawing/2014/main" id="{EE2F5070-17BA-34C2-4CF4-C7B1775FDFCD}"/>
              </a:ext>
            </a:extLst>
          </p:cNvPr>
          <p:cNvSpPr>
            <a:spLocks noGrp="1"/>
          </p:cNvSpPr>
          <p:nvPr>
            <p:ph type="ftr" sz="quarter" idx="10"/>
          </p:nvPr>
        </p:nvSpPr>
        <p:spPr/>
        <p:txBody>
          <a:bodyPr/>
          <a:lstStyle/>
          <a:p>
            <a:r>
              <a:rPr lang="en-US"/>
              <a:t>[Presentation Name]</a:t>
            </a:r>
          </a:p>
        </p:txBody>
      </p:sp>
      <p:sp>
        <p:nvSpPr>
          <p:cNvPr id="4" name="Slide Number Placeholder 3">
            <a:extLst>
              <a:ext uri="{FF2B5EF4-FFF2-40B4-BE49-F238E27FC236}">
                <a16:creationId xmlns:a16="http://schemas.microsoft.com/office/drawing/2014/main" id="{7491D748-B816-81B7-2888-AB84EA5436D4}"/>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10" name="Content Placeholder 9">
            <a:extLst>
              <a:ext uri="{FF2B5EF4-FFF2-40B4-BE49-F238E27FC236}">
                <a16:creationId xmlns:a16="http://schemas.microsoft.com/office/drawing/2014/main" id="{F5AF4AD4-C62F-97A3-87C4-78B44E431112}"/>
              </a:ext>
            </a:extLst>
          </p:cNvPr>
          <p:cNvSpPr>
            <a:spLocks noGrp="1"/>
          </p:cNvSpPr>
          <p:nvPr>
            <p:ph sz="quarter" idx="12"/>
          </p:nvPr>
        </p:nvSpPr>
        <p:spPr>
          <a:xfrm>
            <a:off x="6456362" y="428625"/>
            <a:ext cx="5292725" cy="5743575"/>
          </a:xfrm>
        </p:spPr>
        <p:txBody>
          <a:bodyPr anchor="ctr"/>
          <a:lstStyle>
            <a:lvl1pPr>
              <a:defRPr sz="2000" b="1"/>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B1E39D7E-EFA5-4D28-02F0-0014D049D435}"/>
              </a:ext>
            </a:extLst>
          </p:cNvPr>
          <p:cNvSpPr>
            <a:spLocks noGrp="1"/>
          </p:cNvSpPr>
          <p:nvPr>
            <p:ph type="title"/>
          </p:nvPr>
        </p:nvSpPr>
        <p:spPr>
          <a:xfrm>
            <a:off x="838200" y="2884235"/>
            <a:ext cx="4276726" cy="1089529"/>
          </a:xfrm>
        </p:spPr>
        <p:txBody>
          <a:bodyPr vert="horz">
            <a:spAutoFit/>
          </a:bodyPr>
          <a:lstStyle/>
          <a:p>
            <a:r>
              <a:rPr lang="en-US"/>
              <a:t>Click to edit Master title style</a:t>
            </a:r>
          </a:p>
        </p:txBody>
      </p:sp>
      <p:pic>
        <p:nvPicPr>
          <p:cNvPr id="13" name="Graphic 12">
            <a:extLst>
              <a:ext uri="{FF2B5EF4-FFF2-40B4-BE49-F238E27FC236}">
                <a16:creationId xmlns:a16="http://schemas.microsoft.com/office/drawing/2014/main" id="{95DEBB4D-EC61-0D9D-36B2-436CD70A0FC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1671" y="500104"/>
            <a:ext cx="628336" cy="1055604"/>
          </a:xfrm>
          <a:prstGeom prst="rect">
            <a:avLst/>
          </a:prstGeom>
        </p:spPr>
      </p:pic>
    </p:spTree>
    <p:extLst>
      <p:ext uri="{BB962C8B-B14F-4D97-AF65-F5344CB8AC3E}">
        <p14:creationId xmlns:p14="http://schemas.microsoft.com/office/powerpoint/2010/main" val="1701543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Light">
    <p:bg>
      <p:bgPr>
        <a:solidFill>
          <a:schemeClr val="bg2">
            <a:alpha val="70000"/>
          </a:schemeClr>
        </a:solidFill>
        <a:effectLst/>
      </p:bgPr>
    </p:bg>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4EFBCF20-619E-4976-F7EF-FA52F7746136}"/>
              </a:ext>
            </a:extLst>
          </p:cNvPr>
          <p:cNvGraphicFramePr>
            <a:graphicFrameLocks noChangeAspect="1"/>
          </p:cNvGraphicFramePr>
          <p:nvPr userDrawn="1">
            <p:custDataLst>
              <p:tags r:id="rId1"/>
            </p:custDataLst>
            <p:extLst>
              <p:ext uri="{D42A27DB-BD31-4B8C-83A1-F6EECF244321}">
                <p14:modId xmlns:p14="http://schemas.microsoft.com/office/powerpoint/2010/main" val="33957561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think-cell data - do not delete" hidden="1">
                        <a:extLst>
                          <a:ext uri="{FF2B5EF4-FFF2-40B4-BE49-F238E27FC236}">
                            <a16:creationId xmlns:a16="http://schemas.microsoft.com/office/drawing/2014/main" id="{4EFBCF20-619E-4976-F7EF-FA52F7746136}"/>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6" name="Rounded Rectangle 5">
            <a:extLst>
              <a:ext uri="{FF2B5EF4-FFF2-40B4-BE49-F238E27FC236}">
                <a16:creationId xmlns:a16="http://schemas.microsoft.com/office/drawing/2014/main" id="{64A88328-B146-3456-62C7-32DF5DF07A16}"/>
              </a:ext>
            </a:extLst>
          </p:cNvPr>
          <p:cNvSpPr/>
          <p:nvPr userDrawn="1"/>
        </p:nvSpPr>
        <p:spPr>
          <a:xfrm>
            <a:off x="254000" y="262467"/>
            <a:ext cx="11684000" cy="5931958"/>
          </a:xfrm>
          <a:prstGeom prst="roundRect">
            <a:avLst>
              <a:gd name="adj" fmla="val 3108"/>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pic>
        <p:nvPicPr>
          <p:cNvPr id="8" name="Graphic 7">
            <a:extLst>
              <a:ext uri="{FF2B5EF4-FFF2-40B4-BE49-F238E27FC236}">
                <a16:creationId xmlns:a16="http://schemas.microsoft.com/office/drawing/2014/main" id="{B2B5C384-8A65-6E29-C31F-B86044B98AC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1671" y="500104"/>
            <a:ext cx="628336" cy="1055604"/>
          </a:xfrm>
          <a:prstGeom prst="rect">
            <a:avLst/>
          </a:prstGeom>
        </p:spPr>
      </p:pic>
      <p:sp>
        <p:nvSpPr>
          <p:cNvPr id="7" name="Picture Placeholder 8"/>
          <p:cNvSpPr>
            <a:spLocks noGrp="1"/>
          </p:cNvSpPr>
          <p:nvPr>
            <p:ph type="pic" sz="quarter" idx="14"/>
          </p:nvPr>
        </p:nvSpPr>
        <p:spPr>
          <a:xfrm>
            <a:off x="12548361" y="0"/>
            <a:ext cx="3960000" cy="6858000"/>
          </a:xfrm>
          <a:solidFill>
            <a:schemeClr val="bg2"/>
          </a:solidFill>
        </p:spPr>
        <p:txBody>
          <a:bodyPr anchor="ctr" anchorCtr="0"/>
          <a:lstStyle>
            <a:lvl1pPr algn="ctr">
              <a:defRPr sz="1200" b="0">
                <a:solidFill>
                  <a:schemeClr val="tx1"/>
                </a:solidFill>
              </a:defRPr>
            </a:lvl1pPr>
          </a:lstStyle>
          <a:p>
            <a:r>
              <a:rPr lang="en-US"/>
              <a:t>Click icon to add picture</a:t>
            </a:r>
            <a:endParaRPr lang="en-GB"/>
          </a:p>
        </p:txBody>
      </p:sp>
      <p:sp>
        <p:nvSpPr>
          <p:cNvPr id="2" name="Footer Placeholder 1">
            <a:extLst>
              <a:ext uri="{FF2B5EF4-FFF2-40B4-BE49-F238E27FC236}">
                <a16:creationId xmlns:a16="http://schemas.microsoft.com/office/drawing/2014/main" id="{4898AA63-74F3-6DFD-BB1D-D01F84A91983}"/>
              </a:ext>
            </a:extLst>
          </p:cNvPr>
          <p:cNvSpPr>
            <a:spLocks noGrp="1"/>
          </p:cNvSpPr>
          <p:nvPr>
            <p:ph type="ftr" sz="quarter" idx="15"/>
          </p:nvPr>
        </p:nvSpPr>
        <p:spPr/>
        <p:txBody>
          <a:bodyPr/>
          <a:lstStyle>
            <a:lvl1pPr>
              <a:defRPr>
                <a:solidFill>
                  <a:schemeClr val="accent3"/>
                </a:solidFill>
              </a:defRPr>
            </a:lvl1pPr>
          </a:lstStyle>
          <a:p>
            <a:r>
              <a:rPr lang="en-US"/>
              <a:t>[Presentation Name]</a:t>
            </a:r>
          </a:p>
        </p:txBody>
      </p:sp>
      <p:sp>
        <p:nvSpPr>
          <p:cNvPr id="4" name="Slide Number Placeholder 3">
            <a:extLst>
              <a:ext uri="{FF2B5EF4-FFF2-40B4-BE49-F238E27FC236}">
                <a16:creationId xmlns:a16="http://schemas.microsoft.com/office/drawing/2014/main" id="{82FCECA7-BB69-2407-1533-B145F6886207}"/>
              </a:ext>
            </a:extLst>
          </p:cNvPr>
          <p:cNvSpPr>
            <a:spLocks noGrp="1"/>
          </p:cNvSpPr>
          <p:nvPr>
            <p:ph type="sldNum" sz="quarter" idx="16"/>
          </p:nvPr>
        </p:nvSpPr>
        <p:spPr/>
        <p:txBody>
          <a:bodyPr/>
          <a:lstStyle>
            <a:lvl1pPr>
              <a:defRPr>
                <a:solidFill>
                  <a:schemeClr val="accent3"/>
                </a:solidFill>
              </a:defRPr>
            </a:lvl1pPr>
          </a:lstStyle>
          <a:p>
            <a:fld id="{7870704B-CE94-48CC-AF30-84932A1262A7}" type="slidenum">
              <a:rPr lang="en-GB" smtClean="0"/>
              <a:pPr/>
              <a:t>‹#›</a:t>
            </a:fld>
            <a:endParaRPr lang="en-GB"/>
          </a:p>
        </p:txBody>
      </p:sp>
      <p:sp>
        <p:nvSpPr>
          <p:cNvPr id="3" name="Content Placeholder 2"/>
          <p:cNvSpPr>
            <a:spLocks noGrp="1"/>
          </p:cNvSpPr>
          <p:nvPr>
            <p:ph idx="1" hasCustomPrompt="1"/>
          </p:nvPr>
        </p:nvSpPr>
        <p:spPr>
          <a:xfrm>
            <a:off x="838199" y="697614"/>
            <a:ext cx="6949161" cy="4457700"/>
          </a:xfrm>
        </p:spPr>
        <p:txBody>
          <a:bodyPr/>
          <a:lstStyle>
            <a:lvl1pPr>
              <a:lnSpc>
                <a:spcPct val="100000"/>
              </a:lnSpc>
              <a:spcBef>
                <a:spcPts val="0"/>
              </a:spcBef>
              <a:spcAft>
                <a:spcPts val="1200"/>
              </a:spcAft>
              <a:defRPr sz="3600" b="0" i="0">
                <a:solidFill>
                  <a:schemeClr val="tx2"/>
                </a:solidFill>
                <a:latin typeface="Arial" panose="020B0604020202020204" pitchFamily="34" charset="0"/>
              </a:defRPr>
            </a:lvl1pPr>
            <a:lvl2pPr marL="0" indent="0">
              <a:lnSpc>
                <a:spcPct val="125000"/>
              </a:lnSpc>
              <a:spcBef>
                <a:spcPts val="0"/>
              </a:spcBef>
              <a:spcAft>
                <a:spcPts val="0"/>
              </a:spcAft>
              <a:buFont typeface="Arial" panose="020B0604020202020204" pitchFamily="34" charset="0"/>
              <a:buNone/>
              <a:defRPr sz="1400" b="1">
                <a:solidFill>
                  <a:schemeClr val="tx1"/>
                </a:solidFill>
              </a:defRPr>
            </a:lvl2pPr>
            <a:lvl3pPr marL="0" indent="0">
              <a:lnSpc>
                <a:spcPct val="125000"/>
              </a:lnSpc>
              <a:spcBef>
                <a:spcPts val="0"/>
              </a:spcBef>
              <a:spcAft>
                <a:spcPts val="0"/>
              </a:spcAft>
              <a:buFontTx/>
              <a:buNone/>
              <a:defRPr sz="1400">
                <a:solidFill>
                  <a:schemeClr val="tx1"/>
                </a:solidFill>
              </a:defRPr>
            </a:lvl3pPr>
            <a:lvl4pPr marL="0" indent="0">
              <a:lnSpc>
                <a:spcPct val="125000"/>
              </a:lnSpc>
              <a:spcBef>
                <a:spcPts val="0"/>
              </a:spcBef>
              <a:spcAft>
                <a:spcPts val="0"/>
              </a:spcAft>
              <a:buFontTx/>
              <a:buNone/>
              <a:defRPr sz="1400">
                <a:solidFill>
                  <a:schemeClr val="tx1"/>
                </a:solidFill>
              </a:defRPr>
            </a:lvl4pPr>
            <a:lvl5pPr marL="0" indent="0">
              <a:lnSpc>
                <a:spcPct val="125000"/>
              </a:lnSpc>
              <a:spcBef>
                <a:spcPts val="0"/>
              </a:spcBef>
              <a:spcAft>
                <a:spcPts val="0"/>
              </a:spcAft>
              <a:buFontTx/>
              <a:buNone/>
              <a:defRPr sz="1400">
                <a:solidFill>
                  <a:schemeClr val="tx1"/>
                </a:solidFill>
              </a:defRPr>
            </a:lvl5pPr>
            <a:lvl6pPr marL="0" indent="0">
              <a:lnSpc>
                <a:spcPct val="125000"/>
              </a:lnSpc>
              <a:spcBef>
                <a:spcPts val="0"/>
              </a:spcBef>
              <a:spcAft>
                <a:spcPts val="0"/>
              </a:spcAft>
              <a:buFontTx/>
              <a:buNone/>
              <a:defRPr sz="1400" b="0" i="0">
                <a:solidFill>
                  <a:schemeClr val="tx1"/>
                </a:solidFill>
                <a:latin typeface="Arial" panose="020B0604020202020204" pitchFamily="34" charset="0"/>
              </a:defRPr>
            </a:lvl6pPr>
            <a:lvl7pPr marL="0" indent="0">
              <a:lnSpc>
                <a:spcPct val="125000"/>
              </a:lnSpc>
              <a:spcBef>
                <a:spcPts val="0"/>
              </a:spcBef>
              <a:spcAft>
                <a:spcPts val="0"/>
              </a:spcAft>
              <a:buFontTx/>
              <a:buNone/>
              <a:defRPr sz="1400" b="0" i="0">
                <a:solidFill>
                  <a:schemeClr val="tx1"/>
                </a:solidFill>
                <a:latin typeface="Arial" panose="020B0604020202020204" pitchFamily="34" charset="0"/>
              </a:defRPr>
            </a:lvl7pPr>
            <a:lvl8pPr marL="0" indent="0">
              <a:lnSpc>
                <a:spcPct val="125000"/>
              </a:lnSpc>
              <a:spcBef>
                <a:spcPts val="0"/>
              </a:spcBef>
              <a:spcAft>
                <a:spcPts val="0"/>
              </a:spcAft>
              <a:buFontTx/>
              <a:buNone/>
              <a:defRPr sz="1400" b="0" i="0">
                <a:solidFill>
                  <a:schemeClr val="tx1"/>
                </a:solidFill>
                <a:latin typeface="Arial" panose="020B0604020202020204" pitchFamily="34" charset="0"/>
              </a:defRPr>
            </a:lvl8pPr>
            <a:lvl9pPr marL="0" indent="0">
              <a:lnSpc>
                <a:spcPct val="125000"/>
              </a:lnSpc>
              <a:spcBef>
                <a:spcPts val="0"/>
              </a:spcBef>
              <a:spcAft>
                <a:spcPts val="0"/>
              </a:spcAft>
              <a:buFontTx/>
              <a:buNone/>
              <a:defRPr sz="1400" b="0" i="0">
                <a:solidFill>
                  <a:schemeClr val="tx1"/>
                </a:solidFill>
                <a:latin typeface="Arial" panose="020B0604020202020204" pitchFamily="34" charset="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pic>
        <p:nvPicPr>
          <p:cNvPr id="5" name="Graphic 4">
            <a:extLst>
              <a:ext uri="{FF2B5EF4-FFF2-40B4-BE49-F238E27FC236}">
                <a16:creationId xmlns:a16="http://schemas.microsoft.com/office/drawing/2014/main" id="{AF6D9CB7-1A49-735D-DBFC-7D1536E4E43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172201" y="697614"/>
            <a:ext cx="7795156" cy="7795156"/>
          </a:xfrm>
          <a:prstGeom prst="rect">
            <a:avLst/>
          </a:prstGeom>
        </p:spPr>
      </p:pic>
    </p:spTree>
    <p:extLst>
      <p:ext uri="{BB962C8B-B14F-4D97-AF65-F5344CB8AC3E}">
        <p14:creationId xmlns:p14="http://schemas.microsoft.com/office/powerpoint/2010/main" val="3165700084"/>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BC79FA38-7795-046B-6730-DD3C444F17C1}"/>
              </a:ext>
            </a:extLst>
          </p:cNvPr>
          <p:cNvGraphicFramePr>
            <a:graphicFrameLocks noChangeAspect="1"/>
          </p:cNvGraphicFramePr>
          <p:nvPr userDrawn="1">
            <p:custDataLst>
              <p:tags r:id="rId1"/>
            </p:custDataLst>
            <p:extLst>
              <p:ext uri="{D42A27DB-BD31-4B8C-83A1-F6EECF244321}">
                <p14:modId xmlns:p14="http://schemas.microsoft.com/office/powerpoint/2010/main" val="55205965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BC79FA38-7795-046B-6730-DD3C444F17C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Content Placeholder 2"/>
          <p:cNvSpPr>
            <a:spLocks noGrp="1"/>
          </p:cNvSpPr>
          <p:nvPr>
            <p:ph sz="half" idx="1"/>
          </p:nvPr>
        </p:nvSpPr>
        <p:spPr>
          <a:xfrm>
            <a:off x="839788" y="1808164"/>
            <a:ext cx="5616575" cy="4364036"/>
          </a:xfrm>
        </p:spPr>
        <p:txBody>
          <a:bodyPr/>
          <a:lstStyle>
            <a:lvl5pPr>
              <a:defRPr/>
            </a:lvl5pPr>
            <a:lvl6pPr>
              <a:defRPr b="0" i="0">
                <a:latin typeface="Poppins" pitchFamily="2" charset="77"/>
              </a:defRPr>
            </a:lvl6pPr>
            <a:lvl7pPr>
              <a:defRPr b="0" i="0">
                <a:latin typeface="Poppins" pitchFamily="2" charset="77"/>
              </a:defRPr>
            </a:lvl7pPr>
            <a:lvl8pPr>
              <a:defRPr b="0" i="0">
                <a:latin typeface="Poppins" pitchFamily="2" charset="77"/>
              </a:defRPr>
            </a:lvl8pPr>
            <a:lvl9pPr>
              <a:defRPr b="0" i="0">
                <a:latin typeface="Poppins" pitchFamily="2" charset="77"/>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a:extLst>
              <a:ext uri="{FF2B5EF4-FFF2-40B4-BE49-F238E27FC236}">
                <a16:creationId xmlns:a16="http://schemas.microsoft.com/office/drawing/2014/main" id="{1AD99530-3643-FB72-FB7F-191DCDDF50B9}"/>
              </a:ext>
            </a:extLst>
          </p:cNvPr>
          <p:cNvSpPr>
            <a:spLocks noGrp="1"/>
          </p:cNvSpPr>
          <p:nvPr>
            <p:ph type="ftr" sz="quarter" idx="14"/>
          </p:nvPr>
        </p:nvSpPr>
        <p:spPr/>
        <p:txBody>
          <a:bodyPr/>
          <a:lstStyle/>
          <a:p>
            <a:r>
              <a:rPr lang="en-US"/>
              <a:t>[Presentation Name]</a:t>
            </a:r>
          </a:p>
        </p:txBody>
      </p:sp>
      <p:sp>
        <p:nvSpPr>
          <p:cNvPr id="5" name="Slide Number Placeholder 4">
            <a:extLst>
              <a:ext uri="{FF2B5EF4-FFF2-40B4-BE49-F238E27FC236}">
                <a16:creationId xmlns:a16="http://schemas.microsoft.com/office/drawing/2014/main" id="{8D0BFBF4-256B-B24C-1DE1-1D452C61175C}"/>
              </a:ext>
            </a:extLst>
          </p:cNvPr>
          <p:cNvSpPr>
            <a:spLocks noGrp="1"/>
          </p:cNvSpPr>
          <p:nvPr>
            <p:ph type="sldNum" sz="quarter" idx="15"/>
          </p:nvPr>
        </p:nvSpPr>
        <p:spPr/>
        <p:txBody>
          <a:bodyPr/>
          <a:lstStyle/>
          <a:p>
            <a:fld id="{7870704B-CE94-48CC-AF30-84932A1262A7}" type="slidenum">
              <a:rPr lang="en-GB" smtClean="0"/>
              <a:pPr/>
              <a:t>‹#›</a:t>
            </a:fld>
            <a:endParaRPr lang="en-GB"/>
          </a:p>
        </p:txBody>
      </p:sp>
      <p:sp>
        <p:nvSpPr>
          <p:cNvPr id="6" name="Title 5">
            <a:extLst>
              <a:ext uri="{FF2B5EF4-FFF2-40B4-BE49-F238E27FC236}">
                <a16:creationId xmlns:a16="http://schemas.microsoft.com/office/drawing/2014/main" id="{3F1AB47B-E91D-FE2D-9489-E312C759F5E4}"/>
              </a:ext>
            </a:extLst>
          </p:cNvPr>
          <p:cNvSpPr>
            <a:spLocks noGrp="1"/>
          </p:cNvSpPr>
          <p:nvPr>
            <p:ph type="title"/>
          </p:nvPr>
        </p:nvSpPr>
        <p:spPr>
          <a:xfrm>
            <a:off x="838200" y="365125"/>
            <a:ext cx="10910888" cy="1325563"/>
          </a:xfrm>
        </p:spPr>
        <p:txBody>
          <a:bodyPr vert="horz"/>
          <a:lstStyle/>
          <a:p>
            <a:r>
              <a:rPr lang="en-US"/>
              <a:t>Click to edit Master title style</a:t>
            </a:r>
          </a:p>
        </p:txBody>
      </p:sp>
      <p:sp>
        <p:nvSpPr>
          <p:cNvPr id="11" name="Picture Placeholder 7">
            <a:extLst>
              <a:ext uri="{FF2B5EF4-FFF2-40B4-BE49-F238E27FC236}">
                <a16:creationId xmlns:a16="http://schemas.microsoft.com/office/drawing/2014/main" id="{1DEE0DCE-0F70-21D5-D130-E77051B02A56}"/>
              </a:ext>
            </a:extLst>
          </p:cNvPr>
          <p:cNvSpPr>
            <a:spLocks noGrp="1" noChangeAspect="1"/>
          </p:cNvSpPr>
          <p:nvPr>
            <p:ph type="pic" sz="quarter" idx="17"/>
          </p:nvPr>
        </p:nvSpPr>
        <p:spPr>
          <a:xfrm>
            <a:off x="7385054" y="1808164"/>
            <a:ext cx="4364035" cy="4364035"/>
          </a:xfrm>
          <a:prstGeom prst="roundRect">
            <a:avLst>
              <a:gd name="adj" fmla="val 6879"/>
            </a:avLst>
          </a:prstGeom>
          <a:solidFill>
            <a:schemeClr val="accent4"/>
          </a:solidFill>
        </p:spPr>
        <p:txBody>
          <a:bodyPr vert="horz"/>
          <a:lstStyle/>
          <a:p>
            <a:pPr lvl="1"/>
            <a:r>
              <a:rPr lang="en-US"/>
              <a:t>Click icon to add picture</a:t>
            </a:r>
          </a:p>
        </p:txBody>
      </p:sp>
      <p:pic>
        <p:nvPicPr>
          <p:cNvPr id="2" name="Graphic 1">
            <a:extLst>
              <a:ext uri="{FF2B5EF4-FFF2-40B4-BE49-F238E27FC236}">
                <a16:creationId xmlns:a16="http://schemas.microsoft.com/office/drawing/2014/main" id="{EEA962F4-83DC-D4CC-89F5-44C569243FC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flipH="1">
            <a:off x="4024095" y="4021286"/>
            <a:ext cx="3214512" cy="5400378"/>
          </a:xfrm>
          <a:prstGeom prst="rect">
            <a:avLst/>
          </a:prstGeom>
        </p:spPr>
      </p:pic>
    </p:spTree>
    <p:extLst>
      <p:ext uri="{BB962C8B-B14F-4D97-AF65-F5344CB8AC3E}">
        <p14:creationId xmlns:p14="http://schemas.microsoft.com/office/powerpoint/2010/main" val="2688342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ntent Boxes">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73643" y="1808163"/>
            <a:ext cx="3240000" cy="4364037"/>
          </a:xfrm>
          <a:prstGeom prst="roundRect">
            <a:avLst>
              <a:gd name="adj" fmla="val 6859"/>
            </a:avLst>
          </a:prstGeom>
          <a:solidFill>
            <a:schemeClr val="accent5">
              <a:alpha val="40000"/>
            </a:schemeClr>
          </a:solidFill>
        </p:spPr>
        <p:txBody>
          <a:bodyPr lIns="180000" tIns="1080000" rIns="180000" bIns="180000"/>
          <a:lstStyle>
            <a:lvl1pPr>
              <a:defRPr b="1"/>
            </a:lvl1pPr>
            <a:lvl2pPr>
              <a:defRPr sz="1400"/>
            </a:lvl2pPr>
            <a:lvl3pPr>
              <a:defRPr sz="1400"/>
            </a:lvl3pPr>
            <a:lvl4pPr>
              <a:defRPr sz="1400"/>
            </a:lvl4pPr>
            <a:lvl5pPr>
              <a:defRPr sz="1400"/>
            </a:lvl5pPr>
            <a:lvl6pPr>
              <a:defRPr b="0" i="0">
                <a:latin typeface="Poppins" pitchFamily="2" charset="77"/>
              </a:defRPr>
            </a:lvl6pPr>
            <a:lvl7pPr>
              <a:defRPr b="0" i="0">
                <a:latin typeface="Poppins" pitchFamily="2" charset="77"/>
              </a:defRPr>
            </a:lvl7pPr>
            <a:lvl8pPr>
              <a:defRPr b="0" i="0">
                <a:latin typeface="Poppins" pitchFamily="2" charset="77"/>
              </a:defRPr>
            </a:lvl8pPr>
            <a:lvl9pPr>
              <a:defRPr b="0" i="0">
                <a:latin typeface="Poppins" pitchFamily="2" charset="77"/>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2"/>
          <p:cNvSpPr>
            <a:spLocks noGrp="1"/>
          </p:cNvSpPr>
          <p:nvPr>
            <p:ph sz="half" idx="1"/>
          </p:nvPr>
        </p:nvSpPr>
        <p:spPr>
          <a:xfrm>
            <a:off x="838199" y="1808163"/>
            <a:ext cx="3240000" cy="4364037"/>
          </a:xfrm>
          <a:prstGeom prst="roundRect">
            <a:avLst>
              <a:gd name="adj" fmla="val 7648"/>
            </a:avLst>
          </a:prstGeom>
          <a:solidFill>
            <a:schemeClr val="accent4">
              <a:alpha val="40000"/>
            </a:schemeClr>
          </a:solidFill>
        </p:spPr>
        <p:txBody>
          <a:bodyPr lIns="180000" tIns="1080000" rIns="180000" bIns="180000"/>
          <a:lstStyle>
            <a:lvl1pPr>
              <a:defRPr b="1"/>
            </a:lvl1pPr>
            <a:lvl2pPr>
              <a:defRPr sz="1400"/>
            </a:lvl2pPr>
            <a:lvl3pPr>
              <a:defRPr sz="1400"/>
            </a:lvl3pPr>
            <a:lvl4pPr>
              <a:defRPr sz="1400"/>
            </a:lvl4pPr>
            <a:lvl5pPr>
              <a:defRPr sz="1400"/>
            </a:lvl5pPr>
            <a:lvl6pPr>
              <a:defRPr b="0" i="0">
                <a:latin typeface="Poppins" pitchFamily="2" charset="77"/>
              </a:defRPr>
            </a:lvl6pPr>
            <a:lvl7pPr>
              <a:defRPr b="0" i="0">
                <a:latin typeface="Poppins" pitchFamily="2" charset="77"/>
              </a:defRPr>
            </a:lvl7pPr>
            <a:lvl8pPr>
              <a:defRPr b="0" i="0">
                <a:latin typeface="Poppins" pitchFamily="2" charset="77"/>
              </a:defRPr>
            </a:lvl8pPr>
            <a:lvl9pPr>
              <a:defRPr b="0" i="0">
                <a:latin typeface="Poppins" pitchFamily="2" charset="77"/>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3"/>
          <p:cNvSpPr>
            <a:spLocks noGrp="1"/>
          </p:cNvSpPr>
          <p:nvPr>
            <p:ph sz="half" idx="13"/>
          </p:nvPr>
        </p:nvSpPr>
        <p:spPr>
          <a:xfrm>
            <a:off x="8509087" y="1808163"/>
            <a:ext cx="3240000" cy="4364037"/>
          </a:xfrm>
          <a:prstGeom prst="roundRect">
            <a:avLst>
              <a:gd name="adj" fmla="val 7251"/>
            </a:avLst>
          </a:prstGeom>
          <a:solidFill>
            <a:schemeClr val="accent6">
              <a:alpha val="40000"/>
            </a:schemeClr>
          </a:solidFill>
        </p:spPr>
        <p:txBody>
          <a:bodyPr lIns="180000" tIns="1080000" rIns="180000" bIns="180000"/>
          <a:lstStyle>
            <a:lvl1pPr>
              <a:defRPr b="1"/>
            </a:lvl1pPr>
            <a:lvl2pPr>
              <a:defRPr sz="1400"/>
            </a:lvl2pPr>
            <a:lvl3pPr>
              <a:defRPr sz="1400"/>
            </a:lvl3pPr>
            <a:lvl4pPr>
              <a:defRPr sz="1400"/>
            </a:lvl4pPr>
            <a:lvl5pPr>
              <a:defRPr sz="1400"/>
            </a:lvl5pPr>
            <a:lvl6pPr>
              <a:defRPr b="0" i="0">
                <a:latin typeface="Poppins" pitchFamily="2" charset="77"/>
              </a:defRPr>
            </a:lvl6pPr>
            <a:lvl7pPr>
              <a:defRPr b="0" i="0">
                <a:latin typeface="Poppins" pitchFamily="2" charset="77"/>
              </a:defRPr>
            </a:lvl7pPr>
            <a:lvl8pPr>
              <a:defRPr b="0" i="0">
                <a:latin typeface="Poppins" pitchFamily="2" charset="77"/>
              </a:defRPr>
            </a:lvl8pPr>
            <a:lvl9pPr>
              <a:defRPr b="0" i="0">
                <a:latin typeface="Poppins" pitchFamily="2" charset="77"/>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7">
            <a:extLst>
              <a:ext uri="{FF2B5EF4-FFF2-40B4-BE49-F238E27FC236}">
                <a16:creationId xmlns:a16="http://schemas.microsoft.com/office/drawing/2014/main" id="{49398100-B0F7-AA89-DFC1-B8E173ED3D9B}"/>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182CCE9D-FB01-5357-48AC-FD9F184641C1}"/>
              </a:ext>
            </a:extLst>
          </p:cNvPr>
          <p:cNvSpPr>
            <a:spLocks noGrp="1"/>
          </p:cNvSpPr>
          <p:nvPr>
            <p:ph type="ftr" sz="quarter" idx="14"/>
          </p:nvPr>
        </p:nvSpPr>
        <p:spPr/>
        <p:txBody>
          <a:bodyPr/>
          <a:lstStyle/>
          <a:p>
            <a:r>
              <a:rPr lang="en-US"/>
              <a:t>[Presentation Name]</a:t>
            </a:r>
          </a:p>
        </p:txBody>
      </p:sp>
      <p:sp>
        <p:nvSpPr>
          <p:cNvPr id="5" name="Slide Number Placeholder 4">
            <a:extLst>
              <a:ext uri="{FF2B5EF4-FFF2-40B4-BE49-F238E27FC236}">
                <a16:creationId xmlns:a16="http://schemas.microsoft.com/office/drawing/2014/main" id="{8976C9E6-1FC3-BBD8-767F-21C242B74A1C}"/>
              </a:ext>
            </a:extLst>
          </p:cNvPr>
          <p:cNvSpPr>
            <a:spLocks noGrp="1"/>
          </p:cNvSpPr>
          <p:nvPr>
            <p:ph type="sldNum" sz="quarter" idx="15"/>
          </p:nvPr>
        </p:nvSpPr>
        <p:spPr/>
        <p:txBody>
          <a:bodyPr/>
          <a:lstStyle/>
          <a:p>
            <a:fld id="{7870704B-CE94-48CC-AF30-84932A1262A7}" type="slidenum">
              <a:rPr lang="en-GB" smtClean="0"/>
              <a:pPr/>
              <a:t>‹#›</a:t>
            </a:fld>
            <a:endParaRPr lang="en-GB"/>
          </a:p>
        </p:txBody>
      </p:sp>
      <p:sp>
        <p:nvSpPr>
          <p:cNvPr id="9" name="Picture Placeholder 9">
            <a:extLst>
              <a:ext uri="{FF2B5EF4-FFF2-40B4-BE49-F238E27FC236}">
                <a16:creationId xmlns:a16="http://schemas.microsoft.com/office/drawing/2014/main" id="{2A5F38D3-DB00-9A82-96D7-8A92F7EA9AB7}"/>
              </a:ext>
            </a:extLst>
          </p:cNvPr>
          <p:cNvSpPr>
            <a:spLocks noGrp="1" noChangeAspect="1"/>
          </p:cNvSpPr>
          <p:nvPr>
            <p:ph type="pic" sz="quarter" idx="16"/>
          </p:nvPr>
        </p:nvSpPr>
        <p:spPr>
          <a:xfrm>
            <a:off x="1075952" y="2067152"/>
            <a:ext cx="720000" cy="720000"/>
          </a:xfrm>
          <a:prstGeom prst="roundRect">
            <a:avLst>
              <a:gd name="adj" fmla="val 6009"/>
            </a:avLst>
          </a:prstGeom>
          <a:noFill/>
        </p:spPr>
        <p:txBody>
          <a:bodyPr anchor="ctr" anchorCtr="0"/>
          <a:lstStyle>
            <a:lvl1pPr algn="ctr">
              <a:defRPr sz="1200" b="0">
                <a:solidFill>
                  <a:schemeClr val="tx1"/>
                </a:solidFill>
              </a:defRPr>
            </a:lvl1pPr>
          </a:lstStyle>
          <a:p>
            <a:r>
              <a:rPr lang="en-US"/>
              <a:t>Click icon to add picture</a:t>
            </a:r>
            <a:endParaRPr lang="en-GB"/>
          </a:p>
        </p:txBody>
      </p:sp>
      <p:sp>
        <p:nvSpPr>
          <p:cNvPr id="10" name="Picture Placeholder 9">
            <a:extLst>
              <a:ext uri="{FF2B5EF4-FFF2-40B4-BE49-F238E27FC236}">
                <a16:creationId xmlns:a16="http://schemas.microsoft.com/office/drawing/2014/main" id="{43411CE3-C6CA-7A7D-A2C3-6843B4A89A69}"/>
              </a:ext>
            </a:extLst>
          </p:cNvPr>
          <p:cNvSpPr>
            <a:spLocks noGrp="1" noChangeAspect="1"/>
          </p:cNvSpPr>
          <p:nvPr>
            <p:ph type="pic" sz="quarter" idx="23"/>
          </p:nvPr>
        </p:nvSpPr>
        <p:spPr>
          <a:xfrm>
            <a:off x="4909369" y="2067152"/>
            <a:ext cx="720000" cy="720000"/>
          </a:xfrm>
          <a:prstGeom prst="roundRect">
            <a:avLst>
              <a:gd name="adj" fmla="val 6009"/>
            </a:avLst>
          </a:prstGeom>
          <a:noFill/>
        </p:spPr>
        <p:txBody>
          <a:bodyPr anchor="ctr" anchorCtr="0"/>
          <a:lstStyle>
            <a:lvl1pPr algn="ctr">
              <a:defRPr sz="1200" b="0">
                <a:solidFill>
                  <a:schemeClr val="tx1"/>
                </a:solidFill>
              </a:defRPr>
            </a:lvl1pPr>
          </a:lstStyle>
          <a:p>
            <a:r>
              <a:rPr lang="en-US"/>
              <a:t>Click icon to add picture</a:t>
            </a:r>
            <a:endParaRPr lang="en-GB"/>
          </a:p>
        </p:txBody>
      </p:sp>
      <p:sp>
        <p:nvSpPr>
          <p:cNvPr id="11" name="Picture Placeholder 9">
            <a:extLst>
              <a:ext uri="{FF2B5EF4-FFF2-40B4-BE49-F238E27FC236}">
                <a16:creationId xmlns:a16="http://schemas.microsoft.com/office/drawing/2014/main" id="{5F00224D-DE8B-4B1B-4858-24B704CB683B}"/>
              </a:ext>
            </a:extLst>
          </p:cNvPr>
          <p:cNvSpPr>
            <a:spLocks noGrp="1" noChangeAspect="1"/>
          </p:cNvSpPr>
          <p:nvPr>
            <p:ph type="pic" sz="quarter" idx="24"/>
          </p:nvPr>
        </p:nvSpPr>
        <p:spPr>
          <a:xfrm>
            <a:off x="8744708" y="2067152"/>
            <a:ext cx="720000" cy="720000"/>
          </a:xfrm>
          <a:prstGeom prst="roundRect">
            <a:avLst>
              <a:gd name="adj" fmla="val 6009"/>
            </a:avLst>
          </a:prstGeom>
          <a:noFill/>
        </p:spPr>
        <p:txBody>
          <a:bodyPr anchor="ctr" anchorCtr="0"/>
          <a:lstStyle>
            <a:lvl1pPr algn="ctr">
              <a:defRPr sz="1200" b="0">
                <a:solidFill>
                  <a:schemeClr val="tx1"/>
                </a:solidFill>
              </a:defRPr>
            </a:lvl1pPr>
          </a:lstStyle>
          <a:p>
            <a:r>
              <a:rPr lang="en-US"/>
              <a:t>Click icon to add picture</a:t>
            </a:r>
            <a:endParaRPr lang="en-GB"/>
          </a:p>
        </p:txBody>
      </p:sp>
    </p:spTree>
    <p:extLst>
      <p:ext uri="{BB962C8B-B14F-4D97-AF65-F5344CB8AC3E}">
        <p14:creationId xmlns:p14="http://schemas.microsoft.com/office/powerpoint/2010/main" val="18721915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hank You-Blue">
    <p:bg>
      <p:bgPr>
        <a:solidFill>
          <a:schemeClr val="accent1"/>
        </a:solid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030CE6A-3306-8EAB-ADB0-80D06AD717CE}"/>
              </a:ext>
            </a:extLst>
          </p:cNvPr>
          <p:cNvGraphicFramePr>
            <a:graphicFrameLocks noChangeAspect="1"/>
          </p:cNvGraphicFramePr>
          <p:nvPr userDrawn="1">
            <p:custDataLst>
              <p:tags r:id="rId1"/>
            </p:custDataLst>
            <p:extLst>
              <p:ext uri="{D42A27DB-BD31-4B8C-83A1-F6EECF244321}">
                <p14:modId xmlns:p14="http://schemas.microsoft.com/office/powerpoint/2010/main" val="44843300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A030CE6A-3306-8EAB-ADB0-80D06AD717CE}"/>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4" name="Subtitle 2">
            <a:extLst>
              <a:ext uri="{FF2B5EF4-FFF2-40B4-BE49-F238E27FC236}">
                <a16:creationId xmlns:a16="http://schemas.microsoft.com/office/drawing/2014/main" id="{FBF3A24C-0E2B-26CB-178F-62D98D493EBC}"/>
              </a:ext>
            </a:extLst>
          </p:cNvPr>
          <p:cNvSpPr>
            <a:spLocks noGrp="1"/>
          </p:cNvSpPr>
          <p:nvPr>
            <p:ph type="subTitle" idx="1" hasCustomPrompt="1"/>
          </p:nvPr>
        </p:nvSpPr>
        <p:spPr>
          <a:xfrm>
            <a:off x="4327524" y="5577840"/>
            <a:ext cx="7421563" cy="594360"/>
          </a:xfrm>
        </p:spPr>
        <p:txBody>
          <a:bodyPr anchor="b"/>
          <a:lstStyle>
            <a:lvl1pPr marL="0" indent="0" algn="l">
              <a:lnSpc>
                <a:spcPct val="100000"/>
              </a:lnSpc>
              <a:spcBef>
                <a:spcPts val="0"/>
              </a:spcBef>
              <a:spcAft>
                <a:spcPts val="0"/>
              </a:spcAft>
              <a:buNone/>
              <a:defRPr sz="1800" b="0">
                <a:solidFill>
                  <a:schemeClr val="tx1"/>
                </a:solidFill>
              </a:defRPr>
            </a:lvl1pPr>
            <a:lvl2pPr marL="0" indent="0" algn="l">
              <a:lnSpc>
                <a:spcPct val="100000"/>
              </a:lnSpc>
              <a:spcBef>
                <a:spcPts val="0"/>
              </a:spcBef>
              <a:spcAft>
                <a:spcPts val="0"/>
              </a:spcAft>
              <a:buNone/>
              <a:defRPr sz="1600"/>
            </a:lvl2pPr>
            <a:lvl3pPr marL="0" indent="0" algn="l">
              <a:lnSpc>
                <a:spcPct val="100000"/>
              </a:lnSpc>
              <a:spcBef>
                <a:spcPts val="0"/>
              </a:spcBef>
              <a:spcAft>
                <a:spcPts val="0"/>
              </a:spcAft>
              <a:buNone/>
              <a:defRPr sz="1600"/>
            </a:lvl3pPr>
            <a:lvl4pPr marL="0" indent="0" algn="l">
              <a:lnSpc>
                <a:spcPct val="100000"/>
              </a:lnSpc>
              <a:spcBef>
                <a:spcPts val="0"/>
              </a:spcBef>
              <a:spcAft>
                <a:spcPts val="0"/>
              </a:spcAft>
              <a:buNone/>
              <a:defRPr sz="1600"/>
            </a:lvl4pPr>
            <a:lvl5pPr marL="0" indent="0" algn="l">
              <a:lnSpc>
                <a:spcPct val="100000"/>
              </a:lnSpc>
              <a:spcBef>
                <a:spcPts val="0"/>
              </a:spcBef>
              <a:spcAft>
                <a:spcPts val="0"/>
              </a:spcAft>
              <a:buNone/>
              <a:defRPr sz="1600"/>
            </a:lvl5pPr>
            <a:lvl6pPr marL="0" indent="0" algn="l">
              <a:lnSpc>
                <a:spcPct val="100000"/>
              </a:lnSpc>
              <a:spcBef>
                <a:spcPts val="0"/>
              </a:spcBef>
              <a:spcAft>
                <a:spcPts val="0"/>
              </a:spcAft>
              <a:buNone/>
              <a:defRPr sz="1600"/>
            </a:lvl6pPr>
            <a:lvl7pPr marL="0" indent="0" algn="l">
              <a:lnSpc>
                <a:spcPct val="100000"/>
              </a:lnSpc>
              <a:spcBef>
                <a:spcPts val="0"/>
              </a:spcBef>
              <a:spcAft>
                <a:spcPts val="0"/>
              </a:spcAft>
              <a:buNone/>
              <a:defRPr sz="1600"/>
            </a:lvl7pPr>
            <a:lvl8pPr marL="0" indent="0" algn="l">
              <a:lnSpc>
                <a:spcPct val="100000"/>
              </a:lnSpc>
              <a:spcBef>
                <a:spcPts val="0"/>
              </a:spcBef>
              <a:spcAft>
                <a:spcPts val="0"/>
              </a:spcAft>
              <a:buNone/>
              <a:defRPr sz="1600"/>
            </a:lvl8pPr>
            <a:lvl9pPr marL="0" indent="0" algn="l">
              <a:lnSpc>
                <a:spcPct val="100000"/>
              </a:lnSpc>
              <a:spcBef>
                <a:spcPts val="0"/>
              </a:spcBef>
              <a:spcAft>
                <a:spcPts val="0"/>
              </a:spcAft>
              <a:buNone/>
              <a:defRPr sz="1600"/>
            </a:lvl9pPr>
          </a:lstStyle>
          <a:p>
            <a:r>
              <a:rPr lang="en-US"/>
              <a:t>[Presentation subtitle]</a:t>
            </a:r>
          </a:p>
        </p:txBody>
      </p:sp>
      <p:pic>
        <p:nvPicPr>
          <p:cNvPr id="5" name="Graphic 4">
            <a:extLst>
              <a:ext uri="{FF2B5EF4-FFF2-40B4-BE49-F238E27FC236}">
                <a16:creationId xmlns:a16="http://schemas.microsoft.com/office/drawing/2014/main" id="{9D6464EC-8376-452B-CDE7-8312479D92CD}"/>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3915833" y="353007"/>
            <a:ext cx="3639609" cy="1558107"/>
          </a:xfrm>
          <a:prstGeom prst="rect">
            <a:avLst/>
          </a:prstGeom>
        </p:spPr>
      </p:pic>
      <p:sp>
        <p:nvSpPr>
          <p:cNvPr id="9" name="Title 8">
            <a:extLst>
              <a:ext uri="{FF2B5EF4-FFF2-40B4-BE49-F238E27FC236}">
                <a16:creationId xmlns:a16="http://schemas.microsoft.com/office/drawing/2014/main" id="{881463FA-B1C6-7E0E-DBE2-0DEED43BFA30}"/>
              </a:ext>
            </a:extLst>
          </p:cNvPr>
          <p:cNvSpPr>
            <a:spLocks noGrp="1"/>
          </p:cNvSpPr>
          <p:nvPr>
            <p:ph type="title"/>
          </p:nvPr>
        </p:nvSpPr>
        <p:spPr>
          <a:xfrm>
            <a:off x="4327524" y="2143353"/>
            <a:ext cx="7421564" cy="2571293"/>
          </a:xfrm>
        </p:spPr>
        <p:txBody>
          <a:bodyPr vert="horz"/>
          <a:lstStyle>
            <a:lvl1pPr>
              <a:defRPr sz="6000"/>
            </a:lvl1pPr>
          </a:lstStyle>
          <a:p>
            <a:r>
              <a:rPr lang="en-US"/>
              <a:t>Click to edit Master title style</a:t>
            </a:r>
          </a:p>
        </p:txBody>
      </p:sp>
      <p:pic>
        <p:nvPicPr>
          <p:cNvPr id="17" name="Graphic 16">
            <a:extLst>
              <a:ext uri="{FF2B5EF4-FFF2-40B4-BE49-F238E27FC236}">
                <a16:creationId xmlns:a16="http://schemas.microsoft.com/office/drawing/2014/main" id="{30542218-6D3B-6E53-9AB6-78ACBED2B58A}"/>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212926" y="743726"/>
            <a:ext cx="3196757" cy="5370549"/>
          </a:xfrm>
          <a:prstGeom prst="rect">
            <a:avLst/>
          </a:prstGeom>
        </p:spPr>
      </p:pic>
    </p:spTree>
    <p:extLst>
      <p:ext uri="{BB962C8B-B14F-4D97-AF65-F5344CB8AC3E}">
        <p14:creationId xmlns:p14="http://schemas.microsoft.com/office/powerpoint/2010/main" val="35499892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hank You-Green">
    <p:bg>
      <p:bgPr>
        <a:solidFill>
          <a:schemeClr val="accent5">
            <a:alpha val="70000"/>
          </a:schemeClr>
        </a:solid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030CE6A-3306-8EAB-ADB0-80D06AD717CE}"/>
              </a:ext>
            </a:extLst>
          </p:cNvPr>
          <p:cNvGraphicFramePr>
            <a:graphicFrameLocks noChangeAspect="1"/>
          </p:cNvGraphicFramePr>
          <p:nvPr userDrawn="1">
            <p:custDataLst>
              <p:tags r:id="rId1"/>
            </p:custDataLst>
            <p:extLst>
              <p:ext uri="{D42A27DB-BD31-4B8C-83A1-F6EECF244321}">
                <p14:modId xmlns:p14="http://schemas.microsoft.com/office/powerpoint/2010/main" val="44843300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A030CE6A-3306-8EAB-ADB0-80D06AD717CE}"/>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4" name="Subtitle 2">
            <a:extLst>
              <a:ext uri="{FF2B5EF4-FFF2-40B4-BE49-F238E27FC236}">
                <a16:creationId xmlns:a16="http://schemas.microsoft.com/office/drawing/2014/main" id="{FBF3A24C-0E2B-26CB-178F-62D98D493EBC}"/>
              </a:ext>
            </a:extLst>
          </p:cNvPr>
          <p:cNvSpPr>
            <a:spLocks noGrp="1"/>
          </p:cNvSpPr>
          <p:nvPr>
            <p:ph type="subTitle" idx="1" hasCustomPrompt="1"/>
          </p:nvPr>
        </p:nvSpPr>
        <p:spPr>
          <a:xfrm>
            <a:off x="4327524" y="5577840"/>
            <a:ext cx="7421563" cy="594360"/>
          </a:xfrm>
        </p:spPr>
        <p:txBody>
          <a:bodyPr anchor="b"/>
          <a:lstStyle>
            <a:lvl1pPr marL="0" indent="0" algn="l">
              <a:lnSpc>
                <a:spcPct val="100000"/>
              </a:lnSpc>
              <a:spcBef>
                <a:spcPts val="0"/>
              </a:spcBef>
              <a:spcAft>
                <a:spcPts val="0"/>
              </a:spcAft>
              <a:buNone/>
              <a:defRPr sz="1800" b="0">
                <a:solidFill>
                  <a:schemeClr val="accent3"/>
                </a:solidFill>
              </a:defRPr>
            </a:lvl1pPr>
            <a:lvl2pPr marL="0" indent="0" algn="l">
              <a:lnSpc>
                <a:spcPct val="100000"/>
              </a:lnSpc>
              <a:spcBef>
                <a:spcPts val="0"/>
              </a:spcBef>
              <a:spcAft>
                <a:spcPts val="0"/>
              </a:spcAft>
              <a:buNone/>
              <a:defRPr sz="1600"/>
            </a:lvl2pPr>
            <a:lvl3pPr marL="0" indent="0" algn="l">
              <a:lnSpc>
                <a:spcPct val="100000"/>
              </a:lnSpc>
              <a:spcBef>
                <a:spcPts val="0"/>
              </a:spcBef>
              <a:spcAft>
                <a:spcPts val="0"/>
              </a:spcAft>
              <a:buNone/>
              <a:defRPr sz="1600"/>
            </a:lvl3pPr>
            <a:lvl4pPr marL="0" indent="0" algn="l">
              <a:lnSpc>
                <a:spcPct val="100000"/>
              </a:lnSpc>
              <a:spcBef>
                <a:spcPts val="0"/>
              </a:spcBef>
              <a:spcAft>
                <a:spcPts val="0"/>
              </a:spcAft>
              <a:buNone/>
              <a:defRPr sz="1600"/>
            </a:lvl4pPr>
            <a:lvl5pPr marL="0" indent="0" algn="l">
              <a:lnSpc>
                <a:spcPct val="100000"/>
              </a:lnSpc>
              <a:spcBef>
                <a:spcPts val="0"/>
              </a:spcBef>
              <a:spcAft>
                <a:spcPts val="0"/>
              </a:spcAft>
              <a:buNone/>
              <a:defRPr sz="1600"/>
            </a:lvl5pPr>
            <a:lvl6pPr marL="0" indent="0" algn="l">
              <a:lnSpc>
                <a:spcPct val="100000"/>
              </a:lnSpc>
              <a:spcBef>
                <a:spcPts val="0"/>
              </a:spcBef>
              <a:spcAft>
                <a:spcPts val="0"/>
              </a:spcAft>
              <a:buNone/>
              <a:defRPr sz="1600"/>
            </a:lvl6pPr>
            <a:lvl7pPr marL="0" indent="0" algn="l">
              <a:lnSpc>
                <a:spcPct val="100000"/>
              </a:lnSpc>
              <a:spcBef>
                <a:spcPts val="0"/>
              </a:spcBef>
              <a:spcAft>
                <a:spcPts val="0"/>
              </a:spcAft>
              <a:buNone/>
              <a:defRPr sz="1600"/>
            </a:lvl7pPr>
            <a:lvl8pPr marL="0" indent="0" algn="l">
              <a:lnSpc>
                <a:spcPct val="100000"/>
              </a:lnSpc>
              <a:spcBef>
                <a:spcPts val="0"/>
              </a:spcBef>
              <a:spcAft>
                <a:spcPts val="0"/>
              </a:spcAft>
              <a:buNone/>
              <a:defRPr sz="1600"/>
            </a:lvl8pPr>
            <a:lvl9pPr marL="0" indent="0" algn="l">
              <a:lnSpc>
                <a:spcPct val="100000"/>
              </a:lnSpc>
              <a:spcBef>
                <a:spcPts val="0"/>
              </a:spcBef>
              <a:spcAft>
                <a:spcPts val="0"/>
              </a:spcAft>
              <a:buNone/>
              <a:defRPr sz="1600"/>
            </a:lvl9pPr>
          </a:lstStyle>
          <a:p>
            <a:r>
              <a:rPr lang="en-US"/>
              <a:t>[Presentation subtitle]</a:t>
            </a:r>
          </a:p>
        </p:txBody>
      </p:sp>
      <p:sp>
        <p:nvSpPr>
          <p:cNvPr id="9" name="Title 8">
            <a:extLst>
              <a:ext uri="{FF2B5EF4-FFF2-40B4-BE49-F238E27FC236}">
                <a16:creationId xmlns:a16="http://schemas.microsoft.com/office/drawing/2014/main" id="{881463FA-B1C6-7E0E-DBE2-0DEED43BFA30}"/>
              </a:ext>
            </a:extLst>
          </p:cNvPr>
          <p:cNvSpPr>
            <a:spLocks noGrp="1"/>
          </p:cNvSpPr>
          <p:nvPr>
            <p:ph type="title"/>
          </p:nvPr>
        </p:nvSpPr>
        <p:spPr>
          <a:xfrm>
            <a:off x="4327524" y="2143353"/>
            <a:ext cx="7421564" cy="2571293"/>
          </a:xfrm>
        </p:spPr>
        <p:txBody>
          <a:bodyPr vert="horz"/>
          <a:lstStyle>
            <a:lvl1pPr>
              <a:defRPr sz="6000"/>
            </a:lvl1pPr>
          </a:lstStyle>
          <a:p>
            <a:r>
              <a:rPr lang="en-US"/>
              <a:t>Click to edit Master title style</a:t>
            </a:r>
          </a:p>
        </p:txBody>
      </p:sp>
      <p:pic>
        <p:nvPicPr>
          <p:cNvPr id="17" name="Graphic 16">
            <a:extLst>
              <a:ext uri="{FF2B5EF4-FFF2-40B4-BE49-F238E27FC236}">
                <a16:creationId xmlns:a16="http://schemas.microsoft.com/office/drawing/2014/main" id="{30542218-6D3B-6E53-9AB6-78ACBED2B58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12926" y="743726"/>
            <a:ext cx="3196757" cy="5370549"/>
          </a:xfrm>
          <a:prstGeom prst="rect">
            <a:avLst/>
          </a:prstGeom>
        </p:spPr>
      </p:pic>
      <p:pic>
        <p:nvPicPr>
          <p:cNvPr id="2" name="Graphic 1">
            <a:extLst>
              <a:ext uri="{FF2B5EF4-FFF2-40B4-BE49-F238E27FC236}">
                <a16:creationId xmlns:a16="http://schemas.microsoft.com/office/drawing/2014/main" id="{3989FB04-E71C-8258-F3E6-7CF9ABCCE792}"/>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3915833" y="353007"/>
            <a:ext cx="3639610" cy="1558107"/>
          </a:xfrm>
          <a:prstGeom prst="rect">
            <a:avLst/>
          </a:prstGeom>
        </p:spPr>
      </p:pic>
    </p:spTree>
    <p:extLst>
      <p:ext uri="{BB962C8B-B14F-4D97-AF65-F5344CB8AC3E}">
        <p14:creationId xmlns:p14="http://schemas.microsoft.com/office/powerpoint/2010/main" val="66671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Logo">
    <p:bg>
      <p:bgPr>
        <a:solidFill>
          <a:schemeClr val="tx1"/>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91B7DCB2-DADC-B6BB-B915-E7E509287928}"/>
              </a:ext>
            </a:extLst>
          </p:cNvPr>
          <p:cNvGraphicFramePr>
            <a:graphicFrameLocks noChangeAspect="1"/>
          </p:cNvGraphicFramePr>
          <p:nvPr userDrawn="1">
            <p:custDataLst>
              <p:tags r:id="rId1"/>
            </p:custDataLst>
            <p:extLst>
              <p:ext uri="{D42A27DB-BD31-4B8C-83A1-F6EECF244321}">
                <p14:modId xmlns:p14="http://schemas.microsoft.com/office/powerpoint/2010/main" val="151044546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think-cell data - do not delete" hidden="1">
                        <a:extLst>
                          <a:ext uri="{FF2B5EF4-FFF2-40B4-BE49-F238E27FC236}">
                            <a16:creationId xmlns:a16="http://schemas.microsoft.com/office/drawing/2014/main" id="{91B7DCB2-DADC-B6BB-B915-E7E509287928}"/>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13" name="Graphic 12">
            <a:extLst>
              <a:ext uri="{FF2B5EF4-FFF2-40B4-BE49-F238E27FC236}">
                <a16:creationId xmlns:a16="http://schemas.microsoft.com/office/drawing/2014/main" id="{4A596046-8520-F779-D772-B635ABCE7F8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604934" y="1808155"/>
            <a:ext cx="7883397" cy="6120000"/>
          </a:xfrm>
          <a:prstGeom prst="rect">
            <a:avLst/>
          </a:prstGeom>
        </p:spPr>
      </p:pic>
      <p:sp>
        <p:nvSpPr>
          <p:cNvPr id="2" name="Title 1"/>
          <p:cNvSpPr>
            <a:spLocks noGrp="1"/>
          </p:cNvSpPr>
          <p:nvPr>
            <p:ph type="ctrTitle" hasCustomPrompt="1"/>
          </p:nvPr>
        </p:nvSpPr>
        <p:spPr>
          <a:xfrm>
            <a:off x="839788" y="2143353"/>
            <a:ext cx="7421564" cy="2571293"/>
          </a:xfrm>
        </p:spPr>
        <p:txBody>
          <a:bodyPr vert="horz" anchor="ctr" anchorCtr="0">
            <a:normAutofit/>
          </a:bodyPr>
          <a:lstStyle>
            <a:lvl1pPr algn="l">
              <a:lnSpc>
                <a:spcPct val="85000"/>
              </a:lnSpc>
              <a:defRPr sz="6000">
                <a:solidFill>
                  <a:schemeClr val="bg1"/>
                </a:solidFill>
              </a:defRPr>
            </a:lvl1pPr>
          </a:lstStyle>
          <a:p>
            <a:r>
              <a:rPr lang="en-US"/>
              <a:t>[Presentation title]</a:t>
            </a:r>
            <a:endParaRPr lang="en-GB"/>
          </a:p>
        </p:txBody>
      </p:sp>
      <p:sp>
        <p:nvSpPr>
          <p:cNvPr id="3" name="Subtitle 2"/>
          <p:cNvSpPr>
            <a:spLocks noGrp="1"/>
          </p:cNvSpPr>
          <p:nvPr>
            <p:ph type="subTitle" idx="1" hasCustomPrompt="1"/>
          </p:nvPr>
        </p:nvSpPr>
        <p:spPr>
          <a:xfrm>
            <a:off x="839788" y="5577840"/>
            <a:ext cx="7421563" cy="594360"/>
          </a:xfrm>
        </p:spPr>
        <p:txBody>
          <a:bodyPr anchor="b"/>
          <a:lstStyle>
            <a:lvl1pPr marL="0" indent="0" algn="l">
              <a:lnSpc>
                <a:spcPct val="100000"/>
              </a:lnSpc>
              <a:spcBef>
                <a:spcPts val="0"/>
              </a:spcBef>
              <a:spcAft>
                <a:spcPts val="0"/>
              </a:spcAft>
              <a:buNone/>
              <a:defRPr sz="1800" b="0">
                <a:solidFill>
                  <a:schemeClr val="accent3"/>
                </a:solidFill>
              </a:defRPr>
            </a:lvl1pPr>
            <a:lvl2pPr marL="0" indent="0" algn="l">
              <a:lnSpc>
                <a:spcPct val="100000"/>
              </a:lnSpc>
              <a:spcBef>
                <a:spcPts val="0"/>
              </a:spcBef>
              <a:spcAft>
                <a:spcPts val="0"/>
              </a:spcAft>
              <a:buNone/>
              <a:defRPr sz="1600"/>
            </a:lvl2pPr>
            <a:lvl3pPr marL="0" indent="0" algn="l">
              <a:lnSpc>
                <a:spcPct val="100000"/>
              </a:lnSpc>
              <a:spcBef>
                <a:spcPts val="0"/>
              </a:spcBef>
              <a:spcAft>
                <a:spcPts val="0"/>
              </a:spcAft>
              <a:buNone/>
              <a:defRPr sz="1600"/>
            </a:lvl3pPr>
            <a:lvl4pPr marL="0" indent="0" algn="l">
              <a:lnSpc>
                <a:spcPct val="100000"/>
              </a:lnSpc>
              <a:spcBef>
                <a:spcPts val="0"/>
              </a:spcBef>
              <a:spcAft>
                <a:spcPts val="0"/>
              </a:spcAft>
              <a:buNone/>
              <a:defRPr sz="1600"/>
            </a:lvl4pPr>
            <a:lvl5pPr marL="0" indent="0" algn="l">
              <a:lnSpc>
                <a:spcPct val="100000"/>
              </a:lnSpc>
              <a:spcBef>
                <a:spcPts val="0"/>
              </a:spcBef>
              <a:spcAft>
                <a:spcPts val="0"/>
              </a:spcAft>
              <a:buNone/>
              <a:defRPr sz="1600"/>
            </a:lvl5pPr>
            <a:lvl6pPr marL="0" indent="0" algn="l">
              <a:lnSpc>
                <a:spcPct val="100000"/>
              </a:lnSpc>
              <a:spcBef>
                <a:spcPts val="0"/>
              </a:spcBef>
              <a:spcAft>
                <a:spcPts val="0"/>
              </a:spcAft>
              <a:buNone/>
              <a:defRPr sz="1600"/>
            </a:lvl6pPr>
            <a:lvl7pPr marL="0" indent="0" algn="l">
              <a:lnSpc>
                <a:spcPct val="100000"/>
              </a:lnSpc>
              <a:spcBef>
                <a:spcPts val="0"/>
              </a:spcBef>
              <a:spcAft>
                <a:spcPts val="0"/>
              </a:spcAft>
              <a:buNone/>
              <a:defRPr sz="1600"/>
            </a:lvl7pPr>
            <a:lvl8pPr marL="0" indent="0" algn="l">
              <a:lnSpc>
                <a:spcPct val="100000"/>
              </a:lnSpc>
              <a:spcBef>
                <a:spcPts val="0"/>
              </a:spcBef>
              <a:spcAft>
                <a:spcPts val="0"/>
              </a:spcAft>
              <a:buNone/>
              <a:defRPr sz="1600"/>
            </a:lvl8pPr>
            <a:lvl9pPr marL="0" indent="0" algn="l">
              <a:lnSpc>
                <a:spcPct val="100000"/>
              </a:lnSpc>
              <a:spcBef>
                <a:spcPts val="0"/>
              </a:spcBef>
              <a:spcAft>
                <a:spcPts val="0"/>
              </a:spcAft>
              <a:buNone/>
              <a:defRPr sz="1600"/>
            </a:lvl9pPr>
          </a:lstStyle>
          <a:p>
            <a:r>
              <a:rPr lang="en-US"/>
              <a:t>[Presentation subtitle]</a:t>
            </a:r>
          </a:p>
        </p:txBody>
      </p:sp>
    </p:spTree>
    <p:extLst>
      <p:ext uri="{BB962C8B-B14F-4D97-AF65-F5344CB8AC3E}">
        <p14:creationId xmlns:p14="http://schemas.microsoft.com/office/powerpoint/2010/main" val="3699098287"/>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Logo-Blue">
    <p:bg>
      <p:bgRef idx="1001">
        <a:schemeClr val="bg2"/>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91B7DCB2-DADC-B6BB-B915-E7E509287928}"/>
              </a:ext>
            </a:extLst>
          </p:cNvPr>
          <p:cNvGraphicFramePr>
            <a:graphicFrameLocks noChangeAspect="1"/>
          </p:cNvGraphicFramePr>
          <p:nvPr userDrawn="1">
            <p:custDataLst>
              <p:tags r:id="rId1"/>
            </p:custDataLst>
            <p:extLst>
              <p:ext uri="{D42A27DB-BD31-4B8C-83A1-F6EECF244321}">
                <p14:modId xmlns:p14="http://schemas.microsoft.com/office/powerpoint/2010/main" val="144548126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think-cell data - do not delete" hidden="1">
                        <a:extLst>
                          <a:ext uri="{FF2B5EF4-FFF2-40B4-BE49-F238E27FC236}">
                            <a16:creationId xmlns:a16="http://schemas.microsoft.com/office/drawing/2014/main" id="{91B7DCB2-DADC-B6BB-B915-E7E509287928}"/>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839788" y="2143353"/>
            <a:ext cx="7421564" cy="2571293"/>
          </a:xfrm>
        </p:spPr>
        <p:txBody>
          <a:bodyPr vert="horz" anchor="ctr" anchorCtr="0">
            <a:normAutofit/>
          </a:bodyPr>
          <a:lstStyle>
            <a:lvl1pPr algn="l">
              <a:lnSpc>
                <a:spcPct val="85000"/>
              </a:lnSpc>
              <a:defRPr sz="6000">
                <a:solidFill>
                  <a:schemeClr val="bg1"/>
                </a:solidFill>
              </a:defRPr>
            </a:lvl1pPr>
          </a:lstStyle>
          <a:p>
            <a:r>
              <a:rPr lang="en-US"/>
              <a:t>[Presentation title]</a:t>
            </a:r>
            <a:endParaRPr lang="en-GB"/>
          </a:p>
        </p:txBody>
      </p:sp>
      <p:sp>
        <p:nvSpPr>
          <p:cNvPr id="3" name="Subtitle 2"/>
          <p:cNvSpPr>
            <a:spLocks noGrp="1"/>
          </p:cNvSpPr>
          <p:nvPr>
            <p:ph type="subTitle" idx="1" hasCustomPrompt="1"/>
          </p:nvPr>
        </p:nvSpPr>
        <p:spPr>
          <a:xfrm>
            <a:off x="839788" y="5577840"/>
            <a:ext cx="7421563" cy="594360"/>
          </a:xfrm>
        </p:spPr>
        <p:txBody>
          <a:bodyPr anchor="b"/>
          <a:lstStyle>
            <a:lvl1pPr marL="0" indent="0" algn="l">
              <a:lnSpc>
                <a:spcPct val="100000"/>
              </a:lnSpc>
              <a:spcBef>
                <a:spcPts val="0"/>
              </a:spcBef>
              <a:spcAft>
                <a:spcPts val="0"/>
              </a:spcAft>
              <a:buNone/>
              <a:defRPr sz="1800" b="0">
                <a:solidFill>
                  <a:schemeClr val="accent3"/>
                </a:solidFill>
              </a:defRPr>
            </a:lvl1pPr>
            <a:lvl2pPr marL="0" indent="0" algn="l">
              <a:lnSpc>
                <a:spcPct val="100000"/>
              </a:lnSpc>
              <a:spcBef>
                <a:spcPts val="0"/>
              </a:spcBef>
              <a:spcAft>
                <a:spcPts val="0"/>
              </a:spcAft>
              <a:buNone/>
              <a:defRPr sz="1600"/>
            </a:lvl2pPr>
            <a:lvl3pPr marL="0" indent="0" algn="l">
              <a:lnSpc>
                <a:spcPct val="100000"/>
              </a:lnSpc>
              <a:spcBef>
                <a:spcPts val="0"/>
              </a:spcBef>
              <a:spcAft>
                <a:spcPts val="0"/>
              </a:spcAft>
              <a:buNone/>
              <a:defRPr sz="1600"/>
            </a:lvl3pPr>
            <a:lvl4pPr marL="0" indent="0" algn="l">
              <a:lnSpc>
                <a:spcPct val="100000"/>
              </a:lnSpc>
              <a:spcBef>
                <a:spcPts val="0"/>
              </a:spcBef>
              <a:spcAft>
                <a:spcPts val="0"/>
              </a:spcAft>
              <a:buNone/>
              <a:defRPr sz="1600"/>
            </a:lvl4pPr>
            <a:lvl5pPr marL="0" indent="0" algn="l">
              <a:lnSpc>
                <a:spcPct val="100000"/>
              </a:lnSpc>
              <a:spcBef>
                <a:spcPts val="0"/>
              </a:spcBef>
              <a:spcAft>
                <a:spcPts val="0"/>
              </a:spcAft>
              <a:buNone/>
              <a:defRPr sz="1600"/>
            </a:lvl5pPr>
            <a:lvl6pPr marL="0" indent="0" algn="l">
              <a:lnSpc>
                <a:spcPct val="100000"/>
              </a:lnSpc>
              <a:spcBef>
                <a:spcPts val="0"/>
              </a:spcBef>
              <a:spcAft>
                <a:spcPts val="0"/>
              </a:spcAft>
              <a:buNone/>
              <a:defRPr sz="1600"/>
            </a:lvl6pPr>
            <a:lvl7pPr marL="0" indent="0" algn="l">
              <a:lnSpc>
                <a:spcPct val="100000"/>
              </a:lnSpc>
              <a:spcBef>
                <a:spcPts val="0"/>
              </a:spcBef>
              <a:spcAft>
                <a:spcPts val="0"/>
              </a:spcAft>
              <a:buNone/>
              <a:defRPr sz="1600"/>
            </a:lvl7pPr>
            <a:lvl8pPr marL="0" indent="0" algn="l">
              <a:lnSpc>
                <a:spcPct val="100000"/>
              </a:lnSpc>
              <a:spcBef>
                <a:spcPts val="0"/>
              </a:spcBef>
              <a:spcAft>
                <a:spcPts val="0"/>
              </a:spcAft>
              <a:buNone/>
              <a:defRPr sz="1600"/>
            </a:lvl8pPr>
            <a:lvl9pPr marL="0" indent="0" algn="l">
              <a:lnSpc>
                <a:spcPct val="100000"/>
              </a:lnSpc>
              <a:spcBef>
                <a:spcPts val="0"/>
              </a:spcBef>
              <a:spcAft>
                <a:spcPts val="0"/>
              </a:spcAft>
              <a:buNone/>
              <a:defRPr sz="1600"/>
            </a:lvl9pPr>
          </a:lstStyle>
          <a:p>
            <a:r>
              <a:rPr lang="en-US"/>
              <a:t>[Presentation subtitle]</a:t>
            </a:r>
          </a:p>
        </p:txBody>
      </p:sp>
      <p:pic>
        <p:nvPicPr>
          <p:cNvPr id="7" name="Graphic 6">
            <a:extLst>
              <a:ext uri="{FF2B5EF4-FFF2-40B4-BE49-F238E27FC236}">
                <a16:creationId xmlns:a16="http://schemas.microsoft.com/office/drawing/2014/main" id="{5F4810B1-E2CD-ECD1-E735-1541F2817C5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604934" y="1808155"/>
            <a:ext cx="7883397" cy="6120000"/>
          </a:xfrm>
          <a:prstGeom prst="rect">
            <a:avLst/>
          </a:prstGeom>
        </p:spPr>
      </p:pic>
      <p:pic>
        <p:nvPicPr>
          <p:cNvPr id="4" name="Graphic 3">
            <a:extLst>
              <a:ext uri="{FF2B5EF4-FFF2-40B4-BE49-F238E27FC236}">
                <a16:creationId xmlns:a16="http://schemas.microsoft.com/office/drawing/2014/main" id="{F57C07AB-8522-8ABC-7A15-0AD7667086B3}"/>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428097" y="353007"/>
            <a:ext cx="3639609" cy="1558106"/>
          </a:xfrm>
          <a:prstGeom prst="rect">
            <a:avLst/>
          </a:prstGeom>
        </p:spPr>
      </p:pic>
    </p:spTree>
    <p:extLst>
      <p:ext uri="{BB962C8B-B14F-4D97-AF65-F5344CB8AC3E}">
        <p14:creationId xmlns:p14="http://schemas.microsoft.com/office/powerpoint/2010/main" val="293685917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Cover-Logo-Green">
    <p:bg>
      <p:bgPr>
        <a:solidFill>
          <a:schemeClr val="accent5">
            <a:alpha val="70000"/>
          </a:schemeClr>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91B7DCB2-DADC-B6BB-B915-E7E509287928}"/>
              </a:ext>
            </a:extLst>
          </p:cNvPr>
          <p:cNvGraphicFramePr>
            <a:graphicFrameLocks noChangeAspect="1"/>
          </p:cNvGraphicFramePr>
          <p:nvPr userDrawn="1">
            <p:custDataLst>
              <p:tags r:id="rId1"/>
            </p:custDataLst>
            <p:extLst>
              <p:ext uri="{D42A27DB-BD31-4B8C-83A1-F6EECF244321}">
                <p14:modId xmlns:p14="http://schemas.microsoft.com/office/powerpoint/2010/main" val="274716249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think-cell data - do not delete" hidden="1">
                        <a:extLst>
                          <a:ext uri="{FF2B5EF4-FFF2-40B4-BE49-F238E27FC236}">
                            <a16:creationId xmlns:a16="http://schemas.microsoft.com/office/drawing/2014/main" id="{91B7DCB2-DADC-B6BB-B915-E7E509287928}"/>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4" name="Graphic 3">
            <a:extLst>
              <a:ext uri="{FF2B5EF4-FFF2-40B4-BE49-F238E27FC236}">
                <a16:creationId xmlns:a16="http://schemas.microsoft.com/office/drawing/2014/main" id="{D72D74EF-8A5F-49B4-2683-71784BA411B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604934" y="1808155"/>
            <a:ext cx="7883397" cy="6120000"/>
          </a:xfrm>
          <a:prstGeom prst="rect">
            <a:avLst/>
          </a:prstGeom>
        </p:spPr>
      </p:pic>
      <p:sp>
        <p:nvSpPr>
          <p:cNvPr id="2" name="Title 1"/>
          <p:cNvSpPr>
            <a:spLocks noGrp="1"/>
          </p:cNvSpPr>
          <p:nvPr>
            <p:ph type="ctrTitle" hasCustomPrompt="1"/>
          </p:nvPr>
        </p:nvSpPr>
        <p:spPr>
          <a:xfrm>
            <a:off x="839788" y="2143353"/>
            <a:ext cx="7421564" cy="2571293"/>
          </a:xfrm>
        </p:spPr>
        <p:txBody>
          <a:bodyPr vert="horz" anchor="ctr" anchorCtr="0">
            <a:normAutofit/>
          </a:bodyPr>
          <a:lstStyle>
            <a:lvl1pPr algn="l">
              <a:lnSpc>
                <a:spcPct val="85000"/>
              </a:lnSpc>
              <a:defRPr sz="6000">
                <a:solidFill>
                  <a:schemeClr val="bg1"/>
                </a:solidFill>
              </a:defRPr>
            </a:lvl1pPr>
          </a:lstStyle>
          <a:p>
            <a:r>
              <a:rPr lang="en-US"/>
              <a:t>[Presentation title]</a:t>
            </a:r>
            <a:endParaRPr lang="en-GB"/>
          </a:p>
        </p:txBody>
      </p:sp>
      <p:sp>
        <p:nvSpPr>
          <p:cNvPr id="3" name="Subtitle 2"/>
          <p:cNvSpPr>
            <a:spLocks noGrp="1"/>
          </p:cNvSpPr>
          <p:nvPr>
            <p:ph type="subTitle" idx="1" hasCustomPrompt="1"/>
          </p:nvPr>
        </p:nvSpPr>
        <p:spPr>
          <a:xfrm>
            <a:off x="839788" y="5577840"/>
            <a:ext cx="7421563" cy="594360"/>
          </a:xfrm>
        </p:spPr>
        <p:txBody>
          <a:bodyPr anchor="b"/>
          <a:lstStyle>
            <a:lvl1pPr marL="0" indent="0" algn="l">
              <a:lnSpc>
                <a:spcPct val="100000"/>
              </a:lnSpc>
              <a:spcBef>
                <a:spcPts val="0"/>
              </a:spcBef>
              <a:spcAft>
                <a:spcPts val="0"/>
              </a:spcAft>
              <a:buNone/>
              <a:defRPr sz="1800" b="0">
                <a:solidFill>
                  <a:schemeClr val="accent3"/>
                </a:solidFill>
              </a:defRPr>
            </a:lvl1pPr>
            <a:lvl2pPr marL="0" indent="0" algn="l">
              <a:lnSpc>
                <a:spcPct val="100000"/>
              </a:lnSpc>
              <a:spcBef>
                <a:spcPts val="0"/>
              </a:spcBef>
              <a:spcAft>
                <a:spcPts val="0"/>
              </a:spcAft>
              <a:buNone/>
              <a:defRPr sz="1600"/>
            </a:lvl2pPr>
            <a:lvl3pPr marL="0" indent="0" algn="l">
              <a:lnSpc>
                <a:spcPct val="100000"/>
              </a:lnSpc>
              <a:spcBef>
                <a:spcPts val="0"/>
              </a:spcBef>
              <a:spcAft>
                <a:spcPts val="0"/>
              </a:spcAft>
              <a:buNone/>
              <a:defRPr sz="1600"/>
            </a:lvl3pPr>
            <a:lvl4pPr marL="0" indent="0" algn="l">
              <a:lnSpc>
                <a:spcPct val="100000"/>
              </a:lnSpc>
              <a:spcBef>
                <a:spcPts val="0"/>
              </a:spcBef>
              <a:spcAft>
                <a:spcPts val="0"/>
              </a:spcAft>
              <a:buNone/>
              <a:defRPr sz="1600"/>
            </a:lvl4pPr>
            <a:lvl5pPr marL="0" indent="0" algn="l">
              <a:lnSpc>
                <a:spcPct val="100000"/>
              </a:lnSpc>
              <a:spcBef>
                <a:spcPts val="0"/>
              </a:spcBef>
              <a:spcAft>
                <a:spcPts val="0"/>
              </a:spcAft>
              <a:buNone/>
              <a:defRPr sz="1600"/>
            </a:lvl5pPr>
            <a:lvl6pPr marL="0" indent="0" algn="l">
              <a:lnSpc>
                <a:spcPct val="100000"/>
              </a:lnSpc>
              <a:spcBef>
                <a:spcPts val="0"/>
              </a:spcBef>
              <a:spcAft>
                <a:spcPts val="0"/>
              </a:spcAft>
              <a:buNone/>
              <a:defRPr sz="1600"/>
            </a:lvl6pPr>
            <a:lvl7pPr marL="0" indent="0" algn="l">
              <a:lnSpc>
                <a:spcPct val="100000"/>
              </a:lnSpc>
              <a:spcBef>
                <a:spcPts val="0"/>
              </a:spcBef>
              <a:spcAft>
                <a:spcPts val="0"/>
              </a:spcAft>
              <a:buNone/>
              <a:defRPr sz="1600"/>
            </a:lvl7pPr>
            <a:lvl8pPr marL="0" indent="0" algn="l">
              <a:lnSpc>
                <a:spcPct val="100000"/>
              </a:lnSpc>
              <a:spcBef>
                <a:spcPts val="0"/>
              </a:spcBef>
              <a:spcAft>
                <a:spcPts val="0"/>
              </a:spcAft>
              <a:buNone/>
              <a:defRPr sz="1600"/>
            </a:lvl8pPr>
            <a:lvl9pPr marL="0" indent="0" algn="l">
              <a:lnSpc>
                <a:spcPct val="100000"/>
              </a:lnSpc>
              <a:spcBef>
                <a:spcPts val="0"/>
              </a:spcBef>
              <a:spcAft>
                <a:spcPts val="0"/>
              </a:spcAft>
              <a:buNone/>
              <a:defRPr sz="1600"/>
            </a:lvl9pPr>
          </a:lstStyle>
          <a:p>
            <a:r>
              <a:rPr lang="en-US"/>
              <a:t>[Presentation subtitle]</a:t>
            </a:r>
          </a:p>
        </p:txBody>
      </p:sp>
      <p:pic>
        <p:nvPicPr>
          <p:cNvPr id="15" name="Graphic 14">
            <a:extLst>
              <a:ext uri="{FF2B5EF4-FFF2-40B4-BE49-F238E27FC236}">
                <a16:creationId xmlns:a16="http://schemas.microsoft.com/office/drawing/2014/main" id="{E56641EB-A85B-CBE4-3CFE-288E1D3D8144}"/>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428097" y="353007"/>
            <a:ext cx="3639609" cy="1558106"/>
          </a:xfrm>
          <a:prstGeom prst="rect">
            <a:avLst/>
          </a:prstGeom>
        </p:spPr>
      </p:pic>
    </p:spTree>
    <p:extLst>
      <p:ext uri="{BB962C8B-B14F-4D97-AF65-F5344CB8AC3E}">
        <p14:creationId xmlns:p14="http://schemas.microsoft.com/office/powerpoint/2010/main" val="4145745726"/>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over-Logo-Green">
    <p:bg>
      <p:bgPr>
        <a:solidFill>
          <a:srgbClr val="FFDDE2">
            <a:alpha val="70000"/>
          </a:srgbClr>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91B7DCB2-DADC-B6BB-B915-E7E509287928}"/>
              </a:ext>
            </a:extLst>
          </p:cNvPr>
          <p:cNvGraphicFramePr>
            <a:graphicFrameLocks noChangeAspect="1"/>
          </p:cNvGraphicFramePr>
          <p:nvPr userDrawn="1">
            <p:custDataLst>
              <p:tags r:id="rId1"/>
            </p:custDataLst>
            <p:extLst>
              <p:ext uri="{D42A27DB-BD31-4B8C-83A1-F6EECF244321}">
                <p14:modId xmlns:p14="http://schemas.microsoft.com/office/powerpoint/2010/main" val="274716249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think-cell data - do not delete" hidden="1">
                        <a:extLst>
                          <a:ext uri="{FF2B5EF4-FFF2-40B4-BE49-F238E27FC236}">
                            <a16:creationId xmlns:a16="http://schemas.microsoft.com/office/drawing/2014/main" id="{91B7DCB2-DADC-B6BB-B915-E7E509287928}"/>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4" name="Graphic 3">
            <a:extLst>
              <a:ext uri="{FF2B5EF4-FFF2-40B4-BE49-F238E27FC236}">
                <a16:creationId xmlns:a16="http://schemas.microsoft.com/office/drawing/2014/main" id="{D72D74EF-8A5F-49B4-2683-71784BA411B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604934" y="1808155"/>
            <a:ext cx="7883397" cy="6120000"/>
          </a:xfrm>
          <a:prstGeom prst="rect">
            <a:avLst/>
          </a:prstGeom>
        </p:spPr>
      </p:pic>
      <p:sp>
        <p:nvSpPr>
          <p:cNvPr id="2" name="Title 1"/>
          <p:cNvSpPr>
            <a:spLocks noGrp="1"/>
          </p:cNvSpPr>
          <p:nvPr>
            <p:ph type="ctrTitle" hasCustomPrompt="1"/>
          </p:nvPr>
        </p:nvSpPr>
        <p:spPr>
          <a:xfrm>
            <a:off x="839788" y="2143353"/>
            <a:ext cx="7421564" cy="2571293"/>
          </a:xfrm>
        </p:spPr>
        <p:txBody>
          <a:bodyPr vert="horz" anchor="ctr" anchorCtr="0">
            <a:normAutofit/>
          </a:bodyPr>
          <a:lstStyle>
            <a:lvl1pPr algn="l">
              <a:lnSpc>
                <a:spcPct val="85000"/>
              </a:lnSpc>
              <a:defRPr sz="6000">
                <a:solidFill>
                  <a:schemeClr val="bg1"/>
                </a:solidFill>
              </a:defRPr>
            </a:lvl1pPr>
          </a:lstStyle>
          <a:p>
            <a:r>
              <a:rPr lang="en-US"/>
              <a:t>[Presentation title]</a:t>
            </a:r>
            <a:endParaRPr lang="en-GB"/>
          </a:p>
        </p:txBody>
      </p:sp>
      <p:sp>
        <p:nvSpPr>
          <p:cNvPr id="3" name="Subtitle 2"/>
          <p:cNvSpPr>
            <a:spLocks noGrp="1"/>
          </p:cNvSpPr>
          <p:nvPr>
            <p:ph type="subTitle" idx="1" hasCustomPrompt="1"/>
          </p:nvPr>
        </p:nvSpPr>
        <p:spPr>
          <a:xfrm>
            <a:off x="839788" y="5577840"/>
            <a:ext cx="7421563" cy="594360"/>
          </a:xfrm>
        </p:spPr>
        <p:txBody>
          <a:bodyPr anchor="b"/>
          <a:lstStyle>
            <a:lvl1pPr marL="0" indent="0" algn="l">
              <a:lnSpc>
                <a:spcPct val="100000"/>
              </a:lnSpc>
              <a:spcBef>
                <a:spcPts val="0"/>
              </a:spcBef>
              <a:spcAft>
                <a:spcPts val="0"/>
              </a:spcAft>
              <a:buNone/>
              <a:defRPr sz="1800" b="0">
                <a:solidFill>
                  <a:schemeClr val="accent3"/>
                </a:solidFill>
              </a:defRPr>
            </a:lvl1pPr>
            <a:lvl2pPr marL="0" indent="0" algn="l">
              <a:lnSpc>
                <a:spcPct val="100000"/>
              </a:lnSpc>
              <a:spcBef>
                <a:spcPts val="0"/>
              </a:spcBef>
              <a:spcAft>
                <a:spcPts val="0"/>
              </a:spcAft>
              <a:buNone/>
              <a:defRPr sz="1600"/>
            </a:lvl2pPr>
            <a:lvl3pPr marL="0" indent="0" algn="l">
              <a:lnSpc>
                <a:spcPct val="100000"/>
              </a:lnSpc>
              <a:spcBef>
                <a:spcPts val="0"/>
              </a:spcBef>
              <a:spcAft>
                <a:spcPts val="0"/>
              </a:spcAft>
              <a:buNone/>
              <a:defRPr sz="1600"/>
            </a:lvl3pPr>
            <a:lvl4pPr marL="0" indent="0" algn="l">
              <a:lnSpc>
                <a:spcPct val="100000"/>
              </a:lnSpc>
              <a:spcBef>
                <a:spcPts val="0"/>
              </a:spcBef>
              <a:spcAft>
                <a:spcPts val="0"/>
              </a:spcAft>
              <a:buNone/>
              <a:defRPr sz="1600"/>
            </a:lvl4pPr>
            <a:lvl5pPr marL="0" indent="0" algn="l">
              <a:lnSpc>
                <a:spcPct val="100000"/>
              </a:lnSpc>
              <a:spcBef>
                <a:spcPts val="0"/>
              </a:spcBef>
              <a:spcAft>
                <a:spcPts val="0"/>
              </a:spcAft>
              <a:buNone/>
              <a:defRPr sz="1600"/>
            </a:lvl5pPr>
            <a:lvl6pPr marL="0" indent="0" algn="l">
              <a:lnSpc>
                <a:spcPct val="100000"/>
              </a:lnSpc>
              <a:spcBef>
                <a:spcPts val="0"/>
              </a:spcBef>
              <a:spcAft>
                <a:spcPts val="0"/>
              </a:spcAft>
              <a:buNone/>
              <a:defRPr sz="1600"/>
            </a:lvl6pPr>
            <a:lvl7pPr marL="0" indent="0" algn="l">
              <a:lnSpc>
                <a:spcPct val="100000"/>
              </a:lnSpc>
              <a:spcBef>
                <a:spcPts val="0"/>
              </a:spcBef>
              <a:spcAft>
                <a:spcPts val="0"/>
              </a:spcAft>
              <a:buNone/>
              <a:defRPr sz="1600"/>
            </a:lvl7pPr>
            <a:lvl8pPr marL="0" indent="0" algn="l">
              <a:lnSpc>
                <a:spcPct val="100000"/>
              </a:lnSpc>
              <a:spcBef>
                <a:spcPts val="0"/>
              </a:spcBef>
              <a:spcAft>
                <a:spcPts val="0"/>
              </a:spcAft>
              <a:buNone/>
              <a:defRPr sz="1600"/>
            </a:lvl8pPr>
            <a:lvl9pPr marL="0" indent="0" algn="l">
              <a:lnSpc>
                <a:spcPct val="100000"/>
              </a:lnSpc>
              <a:spcBef>
                <a:spcPts val="0"/>
              </a:spcBef>
              <a:spcAft>
                <a:spcPts val="0"/>
              </a:spcAft>
              <a:buNone/>
              <a:defRPr sz="1600"/>
            </a:lvl9pPr>
          </a:lstStyle>
          <a:p>
            <a:r>
              <a:rPr lang="en-US"/>
              <a:t>[Presentation subtitle]</a:t>
            </a:r>
          </a:p>
        </p:txBody>
      </p:sp>
      <p:pic>
        <p:nvPicPr>
          <p:cNvPr id="5" name="Graphic 4">
            <a:extLst>
              <a:ext uri="{FF2B5EF4-FFF2-40B4-BE49-F238E27FC236}">
                <a16:creationId xmlns:a16="http://schemas.microsoft.com/office/drawing/2014/main" id="{3FF2DEA4-9617-E9F0-0F12-6760E66548B0}"/>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428097" y="353007"/>
            <a:ext cx="3639609" cy="1558106"/>
          </a:xfrm>
          <a:prstGeom prst="rect">
            <a:avLst/>
          </a:prstGeom>
        </p:spPr>
      </p:pic>
    </p:spTree>
    <p:extLst>
      <p:ext uri="{BB962C8B-B14F-4D97-AF65-F5344CB8AC3E}">
        <p14:creationId xmlns:p14="http://schemas.microsoft.com/office/powerpoint/2010/main" val="1600310326"/>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298F4ED2-DF74-FE44-0549-805F68B761F9}"/>
              </a:ext>
            </a:extLst>
          </p:cNvPr>
          <p:cNvGraphicFramePr>
            <a:graphicFrameLocks noChangeAspect="1"/>
          </p:cNvGraphicFramePr>
          <p:nvPr userDrawn="1">
            <p:custDataLst>
              <p:tags r:id="rId1"/>
            </p:custDataLst>
            <p:extLst>
              <p:ext uri="{D42A27DB-BD31-4B8C-83A1-F6EECF244321}">
                <p14:modId xmlns:p14="http://schemas.microsoft.com/office/powerpoint/2010/main" val="325351428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think-cell data - do not delete" hidden="1">
                        <a:extLst>
                          <a:ext uri="{FF2B5EF4-FFF2-40B4-BE49-F238E27FC236}">
                            <a16:creationId xmlns:a16="http://schemas.microsoft.com/office/drawing/2014/main" id="{298F4ED2-DF74-FE44-0549-805F68B761F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2" name="Graphic 1">
            <a:extLst>
              <a:ext uri="{FF2B5EF4-FFF2-40B4-BE49-F238E27FC236}">
                <a16:creationId xmlns:a16="http://schemas.microsoft.com/office/drawing/2014/main" id="{05C1A95D-D24E-751A-9894-C42DFFD3828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195986" y="1825625"/>
            <a:ext cx="5760000" cy="5760000"/>
          </a:xfrm>
          <a:prstGeom prst="rect">
            <a:avLst/>
          </a:prstGeom>
        </p:spPr>
      </p:pic>
      <p:sp>
        <p:nvSpPr>
          <p:cNvPr id="7" name="Title 6">
            <a:extLst>
              <a:ext uri="{FF2B5EF4-FFF2-40B4-BE49-F238E27FC236}">
                <a16:creationId xmlns:a16="http://schemas.microsoft.com/office/drawing/2014/main" id="{D6451FCF-9751-522E-C348-DCD8AC42596B}"/>
              </a:ext>
            </a:extLst>
          </p:cNvPr>
          <p:cNvSpPr>
            <a:spLocks noGrp="1"/>
          </p:cNvSpPr>
          <p:nvPr>
            <p:ph type="title"/>
          </p:nvPr>
        </p:nvSpPr>
        <p:spPr/>
        <p:txBody>
          <a:bodyPr vert="horz"/>
          <a:lstStyle/>
          <a:p>
            <a:r>
              <a:rPr lang="en-US"/>
              <a:t>Click to edit Master title style</a:t>
            </a:r>
          </a:p>
        </p:txBody>
      </p:sp>
      <p:sp>
        <p:nvSpPr>
          <p:cNvPr id="9" name="Slide Number Placeholder 8">
            <a:extLst>
              <a:ext uri="{FF2B5EF4-FFF2-40B4-BE49-F238E27FC236}">
                <a16:creationId xmlns:a16="http://schemas.microsoft.com/office/drawing/2014/main" id="{867DB26E-17CD-4F51-8D27-EA20020C1BA9}"/>
              </a:ext>
            </a:extLst>
          </p:cNvPr>
          <p:cNvSpPr>
            <a:spLocks noGrp="1"/>
          </p:cNvSpPr>
          <p:nvPr>
            <p:ph type="sldNum" sz="quarter" idx="12"/>
          </p:nvPr>
        </p:nvSpPr>
        <p:spPr/>
        <p:txBody>
          <a:bodyPr/>
          <a:lstStyle/>
          <a:p>
            <a:fld id="{7870704B-CE94-48CC-AF30-84932A1262A7}" type="slidenum">
              <a:rPr lang="en-GB" smtClean="0"/>
              <a:pPr/>
              <a:t>‹#›</a:t>
            </a:fld>
            <a:endParaRPr lang="en-GB"/>
          </a:p>
        </p:txBody>
      </p:sp>
      <p:sp>
        <p:nvSpPr>
          <p:cNvPr id="4" name="Footer Placeholder 3">
            <a:extLst>
              <a:ext uri="{FF2B5EF4-FFF2-40B4-BE49-F238E27FC236}">
                <a16:creationId xmlns:a16="http://schemas.microsoft.com/office/drawing/2014/main" id="{76ACF5CC-7BDD-2D58-7DA1-D9E9310A2DA4}"/>
              </a:ext>
            </a:extLst>
          </p:cNvPr>
          <p:cNvSpPr>
            <a:spLocks noGrp="1"/>
          </p:cNvSpPr>
          <p:nvPr>
            <p:ph type="ftr" sz="quarter" idx="13"/>
          </p:nvPr>
        </p:nvSpPr>
        <p:spPr/>
        <p:txBody>
          <a:bodyPr/>
          <a:lstStyle/>
          <a:p>
            <a:r>
              <a:rPr lang="en-US"/>
              <a:t>[Presentation Name]</a:t>
            </a:r>
          </a:p>
        </p:txBody>
      </p:sp>
      <p:sp>
        <p:nvSpPr>
          <p:cNvPr id="5" name="Content Placeholder 4">
            <a:extLst>
              <a:ext uri="{FF2B5EF4-FFF2-40B4-BE49-F238E27FC236}">
                <a16:creationId xmlns:a16="http://schemas.microsoft.com/office/drawing/2014/main" id="{1F8478B3-411E-4AAC-FC53-A2400923BEC1}"/>
              </a:ext>
            </a:extLst>
          </p:cNvPr>
          <p:cNvSpPr>
            <a:spLocks noGrp="1"/>
          </p:cNvSpPr>
          <p:nvPr>
            <p:ph sz="quarter" idx="14"/>
          </p:nvPr>
        </p:nvSpPr>
        <p:spPr>
          <a:xfrm>
            <a:off x="838199" y="1808163"/>
            <a:ext cx="10910887" cy="4386262"/>
          </a:xfrm>
        </p:spPr>
        <p:txBody>
          <a:bodyPr lIns="0"/>
          <a:lstStyle>
            <a:lvl1pPr marL="540000" indent="-540000">
              <a:buClr>
                <a:schemeClr val="tx2"/>
              </a:buClr>
              <a:buFont typeface="+mj-lt"/>
              <a:buAutoNum type="arabicPeriod"/>
              <a:defRPr/>
            </a:lvl1pPr>
            <a:lvl2pPr marL="540000">
              <a:defRPr/>
            </a:lvl2pPr>
            <a:lvl3pPr marL="720000" indent="-180000">
              <a:defRPr lang="en-US" sz="1600" b="0" i="0" kern="1200" dirty="0">
                <a:solidFill>
                  <a:schemeClr val="tx1"/>
                </a:solidFill>
                <a:latin typeface="+mn-lt"/>
                <a:ea typeface="+mn-ea"/>
                <a:cs typeface="+mn-cs"/>
              </a:defRPr>
            </a:lvl3pPr>
            <a:lvl4pPr marL="1080000" indent="-540000">
              <a:defRPr/>
            </a:lvl4pPr>
            <a:lvl5pPr marL="1080000" indent="-54000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422655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Section Header-Numbered-Blue">
    <p:bg>
      <p:bgPr>
        <a:solidFill>
          <a:schemeClr val="accent1"/>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785F3F9A-2432-B144-FB82-3B35320E08A1}"/>
              </a:ext>
            </a:extLst>
          </p:cNvPr>
          <p:cNvGraphicFramePr>
            <a:graphicFrameLocks noChangeAspect="1"/>
          </p:cNvGraphicFramePr>
          <p:nvPr userDrawn="1">
            <p:custDataLst>
              <p:tags r:id="rId1"/>
            </p:custDataLst>
            <p:extLst>
              <p:ext uri="{D42A27DB-BD31-4B8C-83A1-F6EECF244321}">
                <p14:modId xmlns:p14="http://schemas.microsoft.com/office/powerpoint/2010/main" val="130313601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think-cell data - do not delete" hidden="1">
                        <a:extLst>
                          <a:ext uri="{FF2B5EF4-FFF2-40B4-BE49-F238E27FC236}">
                            <a16:creationId xmlns:a16="http://schemas.microsoft.com/office/drawing/2014/main" id="{785F3F9A-2432-B144-FB82-3B35320E08A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5" name="Graphic 4">
            <a:extLst>
              <a:ext uri="{FF2B5EF4-FFF2-40B4-BE49-F238E27FC236}">
                <a16:creationId xmlns:a16="http://schemas.microsoft.com/office/drawing/2014/main" id="{C1780734-C7CC-1277-B060-29DB52E9F13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604934" y="1808155"/>
            <a:ext cx="7883397" cy="6120000"/>
          </a:xfrm>
          <a:prstGeom prst="rect">
            <a:avLst/>
          </a:prstGeom>
        </p:spPr>
      </p:pic>
      <p:sp>
        <p:nvSpPr>
          <p:cNvPr id="8" name="Title 1">
            <a:extLst>
              <a:ext uri="{FF2B5EF4-FFF2-40B4-BE49-F238E27FC236}">
                <a16:creationId xmlns:a16="http://schemas.microsoft.com/office/drawing/2014/main" id="{61B72163-4B29-F0A8-3FD9-3D9132AE319C}"/>
              </a:ext>
            </a:extLst>
          </p:cNvPr>
          <p:cNvSpPr>
            <a:spLocks noGrp="1"/>
          </p:cNvSpPr>
          <p:nvPr>
            <p:ph type="ctrTitle" hasCustomPrompt="1"/>
          </p:nvPr>
        </p:nvSpPr>
        <p:spPr>
          <a:xfrm>
            <a:off x="839788" y="2143353"/>
            <a:ext cx="7421564" cy="2571293"/>
          </a:xfrm>
        </p:spPr>
        <p:txBody>
          <a:bodyPr vert="horz" anchor="ctr" anchorCtr="0">
            <a:normAutofit/>
          </a:bodyPr>
          <a:lstStyle>
            <a:lvl1pPr algn="l">
              <a:lnSpc>
                <a:spcPct val="85000"/>
              </a:lnSpc>
              <a:defRPr sz="6000">
                <a:solidFill>
                  <a:schemeClr val="bg1"/>
                </a:solidFill>
              </a:defRPr>
            </a:lvl1pPr>
          </a:lstStyle>
          <a:p>
            <a:r>
              <a:rPr lang="en-US"/>
              <a:t>[Presentation title]</a:t>
            </a:r>
            <a:endParaRPr lang="en-GB"/>
          </a:p>
        </p:txBody>
      </p:sp>
      <p:pic>
        <p:nvPicPr>
          <p:cNvPr id="10" name="Graphic 9">
            <a:extLst>
              <a:ext uri="{FF2B5EF4-FFF2-40B4-BE49-F238E27FC236}">
                <a16:creationId xmlns:a16="http://schemas.microsoft.com/office/drawing/2014/main" id="{B68763F5-F211-C1AC-1658-96DE6A4D161C}"/>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519983" y="250048"/>
            <a:ext cx="3639609" cy="1558107"/>
          </a:xfrm>
          <a:prstGeom prst="rect">
            <a:avLst/>
          </a:prstGeom>
        </p:spPr>
      </p:pic>
    </p:spTree>
    <p:extLst>
      <p:ext uri="{BB962C8B-B14F-4D97-AF65-F5344CB8AC3E}">
        <p14:creationId xmlns:p14="http://schemas.microsoft.com/office/powerpoint/2010/main" val="799305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Numbered-Green">
    <p:bg>
      <p:bgPr>
        <a:solidFill>
          <a:schemeClr val="accent5"/>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785F3F9A-2432-B144-FB82-3B35320E08A1}"/>
              </a:ext>
            </a:extLst>
          </p:cNvPr>
          <p:cNvGraphicFramePr>
            <a:graphicFrameLocks noChangeAspect="1"/>
          </p:cNvGraphicFramePr>
          <p:nvPr userDrawn="1">
            <p:custDataLst>
              <p:tags r:id="rId1"/>
            </p:custDataLst>
            <p:extLst>
              <p:ext uri="{D42A27DB-BD31-4B8C-83A1-F6EECF244321}">
                <p14:modId xmlns:p14="http://schemas.microsoft.com/office/powerpoint/2010/main" val="111585369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think-cell data - do not delete" hidden="1">
                        <a:extLst>
                          <a:ext uri="{FF2B5EF4-FFF2-40B4-BE49-F238E27FC236}">
                            <a16:creationId xmlns:a16="http://schemas.microsoft.com/office/drawing/2014/main" id="{785F3F9A-2432-B144-FB82-3B35320E08A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12" name="Graphic 11">
            <a:extLst>
              <a:ext uri="{FF2B5EF4-FFF2-40B4-BE49-F238E27FC236}">
                <a16:creationId xmlns:a16="http://schemas.microsoft.com/office/drawing/2014/main" id="{7A7A0C2A-6BAA-34E3-ACBA-24624568D8A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803745" y="-406800"/>
            <a:ext cx="7795156" cy="7795156"/>
          </a:xfrm>
          <a:prstGeom prst="rect">
            <a:avLst/>
          </a:prstGeom>
        </p:spPr>
      </p:pic>
      <p:sp>
        <p:nvSpPr>
          <p:cNvPr id="2" name="Title 1"/>
          <p:cNvSpPr>
            <a:spLocks noGrp="1"/>
          </p:cNvSpPr>
          <p:nvPr>
            <p:ph type="title" hasCustomPrompt="1"/>
          </p:nvPr>
        </p:nvSpPr>
        <p:spPr>
          <a:xfrm>
            <a:off x="4327200" y="2102400"/>
            <a:ext cx="7200000" cy="2564265"/>
          </a:xfrm>
        </p:spPr>
        <p:txBody>
          <a:bodyPr vert="horz" anchor="ctr" anchorCtr="0">
            <a:noAutofit/>
          </a:bodyPr>
          <a:lstStyle>
            <a:lvl1pPr>
              <a:lnSpc>
                <a:spcPct val="100000"/>
              </a:lnSpc>
              <a:defRPr sz="4800" b="1" i="0">
                <a:solidFill>
                  <a:schemeClr val="tx1"/>
                </a:solidFill>
                <a:latin typeface="+mn-lt"/>
              </a:defRPr>
            </a:lvl1pPr>
          </a:lstStyle>
          <a:p>
            <a:r>
              <a:rPr lang="en-US"/>
              <a:t>[Section header title]</a:t>
            </a:r>
            <a:endParaRPr lang="en-GB"/>
          </a:p>
        </p:txBody>
      </p:sp>
      <p:sp>
        <p:nvSpPr>
          <p:cNvPr id="10" name="Subtitle 2">
            <a:extLst>
              <a:ext uri="{FF2B5EF4-FFF2-40B4-BE49-F238E27FC236}">
                <a16:creationId xmlns:a16="http://schemas.microsoft.com/office/drawing/2014/main" id="{FEF016CB-59B4-190C-AC37-3D76BE7EF123}"/>
              </a:ext>
            </a:extLst>
          </p:cNvPr>
          <p:cNvSpPr>
            <a:spLocks noGrp="1"/>
          </p:cNvSpPr>
          <p:nvPr>
            <p:ph type="subTitle" idx="1" hasCustomPrompt="1"/>
          </p:nvPr>
        </p:nvSpPr>
        <p:spPr>
          <a:xfrm>
            <a:off x="2700000" y="2102400"/>
            <a:ext cx="1229693" cy="2561240"/>
          </a:xfrm>
          <a:noFill/>
        </p:spPr>
        <p:txBody>
          <a:bodyPr anchor="ctr" anchorCtr="0">
            <a:noAutofit/>
          </a:bodyPr>
          <a:lstStyle>
            <a:lvl1pPr marL="0" indent="0" algn="r">
              <a:lnSpc>
                <a:spcPct val="95000"/>
              </a:lnSpc>
              <a:spcBef>
                <a:spcPts val="0"/>
              </a:spcBef>
              <a:spcAft>
                <a:spcPts val="0"/>
              </a:spcAft>
              <a:buNone/>
              <a:defRPr sz="14400" b="0" i="0">
                <a:solidFill>
                  <a:schemeClr val="accent2"/>
                </a:solidFill>
                <a:latin typeface="+mn-lt"/>
              </a:defRPr>
            </a:lvl1pPr>
            <a:lvl2pPr marL="0" indent="0" algn="l">
              <a:lnSpc>
                <a:spcPct val="95000"/>
              </a:lnSpc>
              <a:spcBef>
                <a:spcPts val="0"/>
              </a:spcBef>
              <a:spcAft>
                <a:spcPts val="0"/>
              </a:spcAft>
              <a:buNone/>
              <a:defRPr sz="65000">
                <a:solidFill>
                  <a:schemeClr val="bg1"/>
                </a:solidFill>
              </a:defRPr>
            </a:lvl2pPr>
            <a:lvl3pPr marL="0" indent="0" algn="l">
              <a:lnSpc>
                <a:spcPct val="95000"/>
              </a:lnSpc>
              <a:spcBef>
                <a:spcPts val="0"/>
              </a:spcBef>
              <a:spcAft>
                <a:spcPts val="0"/>
              </a:spcAft>
              <a:buNone/>
              <a:defRPr sz="65000">
                <a:solidFill>
                  <a:schemeClr val="bg1"/>
                </a:solidFill>
              </a:defRPr>
            </a:lvl3pPr>
            <a:lvl4pPr marL="0" indent="0" algn="l">
              <a:lnSpc>
                <a:spcPct val="95000"/>
              </a:lnSpc>
              <a:spcBef>
                <a:spcPts val="0"/>
              </a:spcBef>
              <a:spcAft>
                <a:spcPts val="0"/>
              </a:spcAft>
              <a:buNone/>
              <a:defRPr sz="65000">
                <a:solidFill>
                  <a:schemeClr val="bg1"/>
                </a:solidFill>
              </a:defRPr>
            </a:lvl4pPr>
            <a:lvl5pPr marL="0" indent="0" algn="l">
              <a:lnSpc>
                <a:spcPct val="95000"/>
              </a:lnSpc>
              <a:spcBef>
                <a:spcPts val="0"/>
              </a:spcBef>
              <a:spcAft>
                <a:spcPts val="0"/>
              </a:spcAft>
              <a:buNone/>
              <a:defRPr sz="65000">
                <a:solidFill>
                  <a:schemeClr val="bg1"/>
                </a:solidFill>
              </a:defRPr>
            </a:lvl5pPr>
            <a:lvl6pPr marL="0" indent="0" algn="l">
              <a:lnSpc>
                <a:spcPct val="95000"/>
              </a:lnSpc>
              <a:spcBef>
                <a:spcPts val="0"/>
              </a:spcBef>
              <a:spcAft>
                <a:spcPts val="0"/>
              </a:spcAft>
              <a:buNone/>
              <a:defRPr sz="65000">
                <a:solidFill>
                  <a:schemeClr val="bg1"/>
                </a:solidFill>
              </a:defRPr>
            </a:lvl6pPr>
            <a:lvl7pPr marL="0" indent="0" algn="l">
              <a:lnSpc>
                <a:spcPct val="95000"/>
              </a:lnSpc>
              <a:spcBef>
                <a:spcPts val="0"/>
              </a:spcBef>
              <a:spcAft>
                <a:spcPts val="0"/>
              </a:spcAft>
              <a:buNone/>
              <a:defRPr sz="65000">
                <a:solidFill>
                  <a:schemeClr val="bg1"/>
                </a:solidFill>
              </a:defRPr>
            </a:lvl7pPr>
            <a:lvl8pPr marL="0" indent="0" algn="l">
              <a:lnSpc>
                <a:spcPct val="95000"/>
              </a:lnSpc>
              <a:spcBef>
                <a:spcPts val="0"/>
              </a:spcBef>
              <a:spcAft>
                <a:spcPts val="0"/>
              </a:spcAft>
              <a:buNone/>
              <a:defRPr sz="65000">
                <a:solidFill>
                  <a:schemeClr val="bg1"/>
                </a:solidFill>
              </a:defRPr>
            </a:lvl8pPr>
            <a:lvl9pPr marL="0" indent="0" algn="l">
              <a:lnSpc>
                <a:spcPct val="95000"/>
              </a:lnSpc>
              <a:spcBef>
                <a:spcPts val="0"/>
              </a:spcBef>
              <a:spcAft>
                <a:spcPts val="0"/>
              </a:spcAft>
              <a:buNone/>
              <a:defRPr sz="65000">
                <a:solidFill>
                  <a:schemeClr val="bg1"/>
                </a:solidFill>
              </a:defRPr>
            </a:lvl9pPr>
          </a:lstStyle>
          <a:p>
            <a:r>
              <a:rPr lang="en-US"/>
              <a:t>0</a:t>
            </a:r>
          </a:p>
        </p:txBody>
      </p:sp>
      <p:pic>
        <p:nvPicPr>
          <p:cNvPr id="11" name="Graphic 10">
            <a:extLst>
              <a:ext uri="{FF2B5EF4-FFF2-40B4-BE49-F238E27FC236}">
                <a16:creationId xmlns:a16="http://schemas.microsoft.com/office/drawing/2014/main" id="{B141A83C-6310-3462-6970-6043FE4EE09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212926" y="1614601"/>
            <a:ext cx="2160000" cy="3628798"/>
          </a:xfrm>
          <a:prstGeom prst="rect">
            <a:avLst/>
          </a:prstGeom>
        </p:spPr>
      </p:pic>
    </p:spTree>
    <p:extLst>
      <p:ext uri="{BB962C8B-B14F-4D97-AF65-F5344CB8AC3E}">
        <p14:creationId xmlns:p14="http://schemas.microsoft.com/office/powerpoint/2010/main" val="938326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A7A13A30-D23C-B0C0-536D-748E51ADB868}"/>
              </a:ext>
            </a:extLst>
          </p:cNvPr>
          <p:cNvGraphicFramePr>
            <a:graphicFrameLocks noChangeAspect="1"/>
          </p:cNvGraphicFramePr>
          <p:nvPr userDrawn="1">
            <p:custDataLst>
              <p:tags r:id="rId1"/>
            </p:custDataLst>
            <p:extLst>
              <p:ext uri="{D42A27DB-BD31-4B8C-83A1-F6EECF244321}">
                <p14:modId xmlns:p14="http://schemas.microsoft.com/office/powerpoint/2010/main" val="368971866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think-cell data - do not delete" hidden="1">
                        <a:extLst>
                          <a:ext uri="{FF2B5EF4-FFF2-40B4-BE49-F238E27FC236}">
                            <a16:creationId xmlns:a16="http://schemas.microsoft.com/office/drawing/2014/main" id="{A7A13A30-D23C-B0C0-536D-748E51ADB868}"/>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5" name="Graphic 4">
            <a:extLst>
              <a:ext uri="{FF2B5EF4-FFF2-40B4-BE49-F238E27FC236}">
                <a16:creationId xmlns:a16="http://schemas.microsoft.com/office/drawing/2014/main" id="{9438598B-C5D3-B16E-3844-F67B3576B38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flipH="1">
            <a:off x="8077200" y="-4598154"/>
            <a:ext cx="4314900" cy="7249028"/>
          </a:xfrm>
          <a:prstGeom prst="rect">
            <a:avLst/>
          </a:prstGeom>
        </p:spPr>
      </p:pic>
      <p:sp>
        <p:nvSpPr>
          <p:cNvPr id="2" name="Title 1">
            <a:extLst>
              <a:ext uri="{FF2B5EF4-FFF2-40B4-BE49-F238E27FC236}">
                <a16:creationId xmlns:a16="http://schemas.microsoft.com/office/drawing/2014/main" id="{E8DDEFAE-71C9-405A-4264-D6ABF5A80B4F}"/>
              </a:ext>
            </a:extLst>
          </p:cNvPr>
          <p:cNvSpPr>
            <a:spLocks noGrp="1"/>
          </p:cNvSpPr>
          <p:nvPr>
            <p:ph type="title"/>
          </p:nvPr>
        </p:nvSpPr>
        <p:spPr/>
        <p:txBody>
          <a:bodyPr vert="horz"/>
          <a:lstStyle/>
          <a:p>
            <a:r>
              <a:rPr lang="en-US"/>
              <a:t>Click to edit Master title style</a:t>
            </a:r>
          </a:p>
        </p:txBody>
      </p:sp>
      <p:sp>
        <p:nvSpPr>
          <p:cNvPr id="3" name="Content Placeholder 2">
            <a:extLst>
              <a:ext uri="{FF2B5EF4-FFF2-40B4-BE49-F238E27FC236}">
                <a16:creationId xmlns:a16="http://schemas.microsoft.com/office/drawing/2014/main" id="{3B3A0118-AB81-D8EB-23FB-13D296A17D1A}"/>
              </a:ext>
            </a:extLst>
          </p:cNvPr>
          <p:cNvSpPr>
            <a:spLocks noGrp="1"/>
          </p:cNvSpPr>
          <p:nvPr>
            <p:ph sz="half" idx="1"/>
          </p:nvPr>
        </p:nvSpPr>
        <p:spPr>
          <a:xfrm>
            <a:off x="838200" y="1825625"/>
            <a:ext cx="489743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C1DF09-C527-6EAA-1D10-266908F4689A}"/>
              </a:ext>
            </a:extLst>
          </p:cNvPr>
          <p:cNvSpPr>
            <a:spLocks noGrp="1"/>
          </p:cNvSpPr>
          <p:nvPr>
            <p:ph sz="half" idx="2"/>
          </p:nvPr>
        </p:nvSpPr>
        <p:spPr>
          <a:xfrm>
            <a:off x="6456362" y="1825625"/>
            <a:ext cx="5292726" cy="436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A1CD40E1-AA82-621E-70AF-7082BA9B7821}"/>
              </a:ext>
            </a:extLst>
          </p:cNvPr>
          <p:cNvSpPr>
            <a:spLocks noGrp="1"/>
          </p:cNvSpPr>
          <p:nvPr>
            <p:ph type="ftr" sz="quarter" idx="11"/>
          </p:nvPr>
        </p:nvSpPr>
        <p:spPr/>
        <p:txBody>
          <a:bodyPr/>
          <a:lstStyle/>
          <a:p>
            <a:r>
              <a:rPr lang="en-US"/>
              <a:t>[Presentation Name]</a:t>
            </a:r>
          </a:p>
        </p:txBody>
      </p:sp>
      <p:sp>
        <p:nvSpPr>
          <p:cNvPr id="7" name="Slide Number Placeholder 6">
            <a:extLst>
              <a:ext uri="{FF2B5EF4-FFF2-40B4-BE49-F238E27FC236}">
                <a16:creationId xmlns:a16="http://schemas.microsoft.com/office/drawing/2014/main" id="{65771434-711C-4153-2F91-D72E4B2EA021}"/>
              </a:ext>
            </a:extLst>
          </p:cNvPr>
          <p:cNvSpPr>
            <a:spLocks noGrp="1"/>
          </p:cNvSpPr>
          <p:nvPr>
            <p:ph type="sldNum" sz="quarter" idx="12"/>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845090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oleObject" Target="../embeddings/oleObject1.bin"/><Relationship Id="rId3" Type="http://schemas.openxmlformats.org/officeDocument/2006/relationships/slideLayout" Target="../slideLayouts/slideLayout3.xml"/><Relationship Id="rId21" Type="http://schemas.openxmlformats.org/officeDocument/2006/relationships/image" Target="../media/image3.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1.xml"/><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3338E376-0C4E-812D-1DF4-F410275AD2AF}"/>
              </a:ext>
            </a:extLst>
          </p:cNvPr>
          <p:cNvGraphicFramePr>
            <a:graphicFrameLocks noChangeAspect="1"/>
          </p:cNvGraphicFramePr>
          <p:nvPr userDrawn="1">
            <p:custDataLst>
              <p:tags r:id="rId17"/>
            </p:custDataLst>
            <p:extLst>
              <p:ext uri="{D42A27DB-BD31-4B8C-83A1-F6EECF244321}">
                <p14:modId xmlns:p14="http://schemas.microsoft.com/office/powerpoint/2010/main" val="51267515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18" imgW="7772400" imgH="10058400" progId="TCLayout.ActiveDocument.1">
                  <p:embed/>
                </p:oleObj>
              </mc:Choice>
              <mc:Fallback>
                <p:oleObj name="think-cell Slide" r:id="rId18" imgW="7772400" imgH="10058400" progId="TCLayout.ActiveDocument.1">
                  <p:embed/>
                  <p:pic>
                    <p:nvPicPr>
                      <p:cNvPr id="7" name="think-cell data - do not delete" hidden="1">
                        <a:extLst>
                          <a:ext uri="{FF2B5EF4-FFF2-40B4-BE49-F238E27FC236}">
                            <a16:creationId xmlns:a16="http://schemas.microsoft.com/office/drawing/2014/main" id="{3338E376-0C4E-812D-1DF4-F410275AD2AF}"/>
                          </a:ext>
                        </a:extLst>
                      </p:cNvPr>
                      <p:cNvPicPr/>
                      <p:nvPr/>
                    </p:nvPicPr>
                    <p:blipFill>
                      <a:blip r:embed="rId19"/>
                      <a:stretch>
                        <a:fillRect/>
                      </a:stretch>
                    </p:blipFill>
                    <p:spPr>
                      <a:xfrm>
                        <a:off x="1588" y="1588"/>
                        <a:ext cx="1227"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55C7BF8D-7910-FA8B-4DB3-4026A9857C04}"/>
              </a:ext>
            </a:extLst>
          </p:cNvPr>
          <p:cNvSpPr>
            <a:spLocks noGrp="1"/>
          </p:cNvSpPr>
          <p:nvPr>
            <p:ph type="title"/>
          </p:nvPr>
        </p:nvSpPr>
        <p:spPr>
          <a:xfrm>
            <a:off x="838199" y="365125"/>
            <a:ext cx="10910889"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127428DD-649A-B681-318B-DD4652BAD53F}"/>
              </a:ext>
            </a:extLst>
          </p:cNvPr>
          <p:cNvSpPr>
            <a:spLocks noGrp="1"/>
          </p:cNvSpPr>
          <p:nvPr>
            <p:ph type="body" idx="1"/>
          </p:nvPr>
        </p:nvSpPr>
        <p:spPr>
          <a:xfrm>
            <a:off x="838199" y="1825625"/>
            <a:ext cx="10910889"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69E3A33-9B67-3D97-6435-FD63BC17CD2D}"/>
              </a:ext>
            </a:extLst>
          </p:cNvPr>
          <p:cNvSpPr>
            <a:spLocks noGrp="1"/>
          </p:cNvSpPr>
          <p:nvPr>
            <p:ph type="ftr" sz="quarter" idx="3"/>
          </p:nvPr>
        </p:nvSpPr>
        <p:spPr>
          <a:xfrm>
            <a:off x="838199" y="6356350"/>
            <a:ext cx="9877425" cy="365125"/>
          </a:xfrm>
          <a:prstGeom prst="rect">
            <a:avLst/>
          </a:prstGeom>
        </p:spPr>
        <p:txBody>
          <a:bodyPr vert="horz" lIns="91440" tIns="45720" rIns="91440" bIns="45720" rtlCol="0" anchor="b"/>
          <a:lstStyle>
            <a:lvl1pPr algn="l">
              <a:defRPr sz="1000">
                <a:solidFill>
                  <a:schemeClr val="accent3"/>
                </a:solidFill>
              </a:defRPr>
            </a:lvl1pPr>
          </a:lstStyle>
          <a:p>
            <a:r>
              <a:rPr lang="en-US"/>
              <a:t>[Presentation Name]</a:t>
            </a:r>
          </a:p>
        </p:txBody>
      </p:sp>
      <p:sp>
        <p:nvSpPr>
          <p:cNvPr id="6" name="Slide Number Placeholder 5">
            <a:extLst>
              <a:ext uri="{FF2B5EF4-FFF2-40B4-BE49-F238E27FC236}">
                <a16:creationId xmlns:a16="http://schemas.microsoft.com/office/drawing/2014/main" id="{0AC8900B-0769-1A39-FEA8-913A3AAC769D}"/>
              </a:ext>
            </a:extLst>
          </p:cNvPr>
          <p:cNvSpPr>
            <a:spLocks noGrp="1"/>
          </p:cNvSpPr>
          <p:nvPr>
            <p:ph type="sldNum" sz="quarter" idx="4"/>
          </p:nvPr>
        </p:nvSpPr>
        <p:spPr>
          <a:xfrm>
            <a:off x="11008518" y="6356350"/>
            <a:ext cx="740569" cy="365125"/>
          </a:xfrm>
          <a:prstGeom prst="rect">
            <a:avLst/>
          </a:prstGeom>
        </p:spPr>
        <p:txBody>
          <a:bodyPr vert="horz" lIns="91440" tIns="45720" rIns="91440" bIns="45720" rtlCol="0" anchor="b"/>
          <a:lstStyle>
            <a:lvl1pPr algn="r">
              <a:defRPr sz="1000">
                <a:solidFill>
                  <a:schemeClr val="accent3"/>
                </a:solidFill>
              </a:defRPr>
            </a:lvl1pPr>
          </a:lstStyle>
          <a:p>
            <a:fld id="{7870704B-CE94-48CC-AF30-84932A1262A7}" type="slidenum">
              <a:rPr lang="en-GB" smtClean="0"/>
              <a:pPr/>
              <a:t>‹#›</a:t>
            </a:fld>
            <a:endParaRPr lang="en-GB"/>
          </a:p>
        </p:txBody>
      </p:sp>
      <p:pic>
        <p:nvPicPr>
          <p:cNvPr id="10" name="Graphic 9">
            <a:extLst>
              <a:ext uri="{FF2B5EF4-FFF2-40B4-BE49-F238E27FC236}">
                <a16:creationId xmlns:a16="http://schemas.microsoft.com/office/drawing/2014/main" id="{B34E69A5-9F38-7249-93A3-9D1EF036AD5E}"/>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61671" y="500104"/>
            <a:ext cx="628336" cy="1055604"/>
          </a:xfrm>
          <a:prstGeom prst="rect">
            <a:avLst/>
          </a:prstGeom>
        </p:spPr>
      </p:pic>
    </p:spTree>
    <p:extLst>
      <p:ext uri="{BB962C8B-B14F-4D97-AF65-F5344CB8AC3E}">
        <p14:creationId xmlns:p14="http://schemas.microsoft.com/office/powerpoint/2010/main" val="3584093181"/>
      </p:ext>
    </p:extLst>
  </p:cSld>
  <p:clrMap bg1="lt1" tx1="dk1" bg2="lt2" tx2="dk2" accent1="accent1" accent2="accent2" accent3="accent3" accent4="accent4" accent5="accent5" accent6="accent6" hlink="hlink" folHlink="folHlink"/>
  <p:sldLayoutIdLst>
    <p:sldLayoutId id="2147483832" r:id="rId1"/>
    <p:sldLayoutId id="2147483854" r:id="rId2"/>
    <p:sldLayoutId id="2147483856" r:id="rId3"/>
    <p:sldLayoutId id="2147483833" r:id="rId4"/>
    <p:sldLayoutId id="2147483860" r:id="rId5"/>
    <p:sldLayoutId id="2147483834" r:id="rId6"/>
    <p:sldLayoutId id="2147483839" r:id="rId7"/>
    <p:sldLayoutId id="2147483855" r:id="rId8"/>
    <p:sldLayoutId id="2147483823" r:id="rId9"/>
    <p:sldLayoutId id="2147483857" r:id="rId10"/>
    <p:sldLayoutId id="2147483858" r:id="rId11"/>
    <p:sldLayoutId id="2147483852" r:id="rId12"/>
    <p:sldLayoutId id="2147483853" r:id="rId13"/>
    <p:sldLayoutId id="2147483849" r:id="rId14"/>
    <p:sldLayoutId id="2147483859" r:id="rId15"/>
  </p:sldLayoutIdLst>
  <p:hf hd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14400" rtl="0" eaLnBrk="1" latinLnBrk="0" hangingPunct="1">
        <a:lnSpc>
          <a:spcPct val="110000"/>
        </a:lnSpc>
        <a:spcBef>
          <a:spcPts val="1600"/>
        </a:spcBef>
        <a:buFont typeface="Arial" panose="020B0604020202020204" pitchFamily="34" charset="0"/>
        <a:buNone/>
        <a:defRPr sz="2000" b="1" kern="1200">
          <a:solidFill>
            <a:schemeClr val="tx2"/>
          </a:solidFill>
          <a:latin typeface="+mn-lt"/>
          <a:ea typeface="+mn-ea"/>
          <a:cs typeface="+mn-cs"/>
        </a:defRPr>
      </a:lvl1pPr>
      <a:lvl2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4pPr>
      <a:lvl5pPr marL="540000" indent="-1800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529">
          <p15:clr>
            <a:srgbClr val="F26B43"/>
          </p15:clr>
        </p15:guide>
        <p15:guide id="3" pos="7401">
          <p15:clr>
            <a:srgbClr val="F26B43"/>
          </p15:clr>
        </p15:guide>
        <p15:guide id="4" orient="horz" pos="1139">
          <p15:clr>
            <a:srgbClr val="F26B43"/>
          </p15:clr>
        </p15:guide>
        <p15:guide id="5" orient="horz" pos="3902">
          <p15:clr>
            <a:srgbClr val="F26B43"/>
          </p15:clr>
        </p15:guide>
        <p15:guide id="6" pos="3840">
          <p15:clr>
            <a:srgbClr val="F26B43"/>
          </p15:clr>
        </p15:guide>
        <p15:guide id="7" pos="3613">
          <p15:clr>
            <a:srgbClr val="F26B43"/>
          </p15:clr>
        </p15:guide>
        <p15:guide id="8" pos="4067">
          <p15:clr>
            <a:srgbClr val="F26B43"/>
          </p15:clr>
        </p15:guide>
        <p15:guide id="9" pos="2706"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1.xml"/><Relationship Id="rId7" Type="http://schemas.openxmlformats.org/officeDocument/2006/relationships/hyperlink" Target="https://albertahealthservices.sharepoint.com/:b:/r/teams/M365T-PreventingYouthNicotine-UseWorkstream-VapingResourcesTVCPandEdmontonZon/Shared%20Documents/CANVAS/Teaching%20%26%20Learning/Presentation%20Guide%20-%20Students.pdf?csf=1&amp;web=1&amp;e=dlnaK4" TargetMode="External"/><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45.png"/><Relationship Id="rId5" Type="http://schemas.openxmlformats.org/officeDocument/2006/relationships/image" Target="../media/image44.emf"/><Relationship Id="rId4" Type="http://schemas.openxmlformats.org/officeDocument/2006/relationships/oleObject" Target="../embeddings/oleObject14.bin"/></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25.xml"/><Relationship Id="rId6" Type="http://schemas.openxmlformats.org/officeDocument/2006/relationships/image" Target="../media/image69.png"/><Relationship Id="rId5" Type="http://schemas.openxmlformats.org/officeDocument/2006/relationships/image" Target="../media/image68.emf"/><Relationship Id="rId4" Type="http://schemas.openxmlformats.org/officeDocument/2006/relationships/oleObject" Target="../embeddings/oleObject18.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26.xml"/><Relationship Id="rId6" Type="http://schemas.openxmlformats.org/officeDocument/2006/relationships/image" Target="../media/image70.jpeg"/><Relationship Id="rId5" Type="http://schemas.openxmlformats.org/officeDocument/2006/relationships/image" Target="../media/image68.emf"/><Relationship Id="rId4" Type="http://schemas.openxmlformats.org/officeDocument/2006/relationships/oleObject" Target="../embeddings/oleObject18.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27.xml"/><Relationship Id="rId6" Type="http://schemas.openxmlformats.org/officeDocument/2006/relationships/image" Target="../media/image71.png"/><Relationship Id="rId5" Type="http://schemas.openxmlformats.org/officeDocument/2006/relationships/image" Target="../media/image68.emf"/><Relationship Id="rId4" Type="http://schemas.openxmlformats.org/officeDocument/2006/relationships/oleObject" Target="../embeddings/oleObject18.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73.jpeg"/><Relationship Id="rId2" Type="http://schemas.openxmlformats.org/officeDocument/2006/relationships/slideLayout" Target="../slideLayouts/slideLayout5.xml"/><Relationship Id="rId1" Type="http://schemas.openxmlformats.org/officeDocument/2006/relationships/tags" Target="../tags/tag28.xml"/><Relationship Id="rId6" Type="http://schemas.openxmlformats.org/officeDocument/2006/relationships/image" Target="../media/image68.emf"/><Relationship Id="rId5" Type="http://schemas.openxmlformats.org/officeDocument/2006/relationships/oleObject" Target="../embeddings/oleObject18.bin"/><Relationship Id="rId4" Type="http://schemas.openxmlformats.org/officeDocument/2006/relationships/image" Target="../media/image72.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hyperlink" Target="https://behindthehaze.com/" TargetMode="External"/><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74.png"/><Relationship Id="rId5" Type="http://schemas.openxmlformats.org/officeDocument/2006/relationships/image" Target="../media/image68.emf"/><Relationship Id="rId4" Type="http://schemas.openxmlformats.org/officeDocument/2006/relationships/oleObject" Target="../embeddings/oleObject18.bin"/></Relationships>
</file>

<file path=ppt/slides/_rels/slide1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notesSlide" Target="../notesSlides/notesSlide15.xml"/><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slideLayout" Target="../slideLayouts/slideLayout6.xml"/><Relationship Id="rId1" Type="http://schemas.openxmlformats.org/officeDocument/2006/relationships/tags" Target="../tags/tag30.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48.emf"/><Relationship Id="rId10" Type="http://schemas.openxmlformats.org/officeDocument/2006/relationships/image" Target="../media/image79.png"/><Relationship Id="rId4" Type="http://schemas.openxmlformats.org/officeDocument/2006/relationships/oleObject" Target="../embeddings/oleObject15.bin"/><Relationship Id="rId9" Type="http://schemas.openxmlformats.org/officeDocument/2006/relationships/image" Target="../media/image7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4.xml"/><Relationship Id="rId1" Type="http://schemas.openxmlformats.org/officeDocument/2006/relationships/tags" Target="../tags/tag31.xml"/><Relationship Id="rId6" Type="http://schemas.openxmlformats.org/officeDocument/2006/relationships/image" Target="../media/image83.jpeg"/><Relationship Id="rId5" Type="http://schemas.openxmlformats.org/officeDocument/2006/relationships/image" Target="../media/image82.emf"/><Relationship Id="rId4" Type="http://schemas.openxmlformats.org/officeDocument/2006/relationships/oleObject" Target="../embeddings/oleObject19.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47.png"/><Relationship Id="rId2" Type="http://schemas.openxmlformats.org/officeDocument/2006/relationships/slideLayout" Target="../slideLayouts/slideLayout1.xml"/><Relationship Id="rId1" Type="http://schemas.openxmlformats.org/officeDocument/2006/relationships/tags" Target="../tags/tag17.xml"/><Relationship Id="rId6" Type="http://schemas.openxmlformats.org/officeDocument/2006/relationships/image" Target="../media/image45.png"/><Relationship Id="rId5" Type="http://schemas.openxmlformats.org/officeDocument/2006/relationships/image" Target="../media/image44.emf"/><Relationship Id="rId4" Type="http://schemas.openxmlformats.org/officeDocument/2006/relationships/oleObject" Target="../embeddings/oleObject14.bin"/></Relationships>
</file>

<file path=ppt/slides/_rels/slide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3.xml"/><Relationship Id="rId7" Type="http://schemas.openxmlformats.org/officeDocument/2006/relationships/image" Target="../media/image50.png"/><Relationship Id="rId2" Type="http://schemas.openxmlformats.org/officeDocument/2006/relationships/slideLayout" Target="../slideLayouts/slideLayout6.xml"/><Relationship Id="rId1" Type="http://schemas.openxmlformats.org/officeDocument/2006/relationships/tags" Target="../tags/tag18.xml"/><Relationship Id="rId6" Type="http://schemas.openxmlformats.org/officeDocument/2006/relationships/image" Target="../media/image49.png"/><Relationship Id="rId5" Type="http://schemas.openxmlformats.org/officeDocument/2006/relationships/image" Target="../media/image48.emf"/><Relationship Id="rId4" Type="http://schemas.openxmlformats.org/officeDocument/2006/relationships/oleObject" Target="../embeddings/oleObject15.bin"/><Relationship Id="rId9"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19.xml"/><Relationship Id="rId6" Type="http://schemas.openxmlformats.org/officeDocument/2006/relationships/image" Target="../media/image52.png"/><Relationship Id="rId5" Type="http://schemas.openxmlformats.org/officeDocument/2006/relationships/image" Target="../media/image53.emf"/><Relationship Id="rId4" Type="http://schemas.openxmlformats.org/officeDocument/2006/relationships/oleObject" Target="../embeddings/oleObject16.bin"/></Relationships>
</file>

<file path=ppt/slides/_rels/slide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notesSlide" Target="../notesSlides/notesSlide5.xml"/><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slideLayout" Target="../slideLayouts/slideLayout3.xml"/><Relationship Id="rId1" Type="http://schemas.openxmlformats.org/officeDocument/2006/relationships/tags" Target="../tags/tag20.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emf"/><Relationship Id="rId10" Type="http://schemas.openxmlformats.org/officeDocument/2006/relationships/image" Target="../media/image58.png"/><Relationship Id="rId4" Type="http://schemas.openxmlformats.org/officeDocument/2006/relationships/oleObject" Target="../embeddings/oleObject16.bin"/><Relationship Id="rId9" Type="http://schemas.openxmlformats.org/officeDocument/2006/relationships/image" Target="../media/image57.png"/></Relationships>
</file>

<file path=ppt/slides/_rels/slide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6.xml"/><Relationship Id="rId7" Type="http://schemas.openxmlformats.org/officeDocument/2006/relationships/image" Target="../media/image62.jpeg"/><Relationship Id="rId2" Type="http://schemas.openxmlformats.org/officeDocument/2006/relationships/slideLayout" Target="../slideLayouts/slideLayout3.xml"/><Relationship Id="rId1" Type="http://schemas.openxmlformats.org/officeDocument/2006/relationships/tags" Target="../tags/tag21.xml"/><Relationship Id="rId6" Type="http://schemas.openxmlformats.org/officeDocument/2006/relationships/image" Target="../media/image47.png"/><Relationship Id="rId5" Type="http://schemas.openxmlformats.org/officeDocument/2006/relationships/image" Target="../media/image53.emf"/><Relationship Id="rId4" Type="http://schemas.openxmlformats.org/officeDocument/2006/relationships/oleObject" Target="../embeddings/oleObject16.bin"/></Relationships>
</file>

<file path=ppt/slides/_rels/slide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7.xml"/><Relationship Id="rId7" Type="http://schemas.openxmlformats.org/officeDocument/2006/relationships/image" Target="../media/image64.png"/><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50.png"/><Relationship Id="rId5" Type="http://schemas.openxmlformats.org/officeDocument/2006/relationships/image" Target="../media/image53.emf"/><Relationship Id="rId4" Type="http://schemas.openxmlformats.org/officeDocument/2006/relationships/oleObject" Target="../embeddings/oleObject17.bin"/></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5.jpeg"/><Relationship Id="rId2" Type="http://schemas.openxmlformats.org/officeDocument/2006/relationships/video" Target="https://www.youtube.com/embed/XDYPaEiDUJ0?feature=oembed" TargetMode="External"/><Relationship Id="rId1" Type="http://schemas.openxmlformats.org/officeDocument/2006/relationships/tags" Target="../tags/tag23.xml"/><Relationship Id="rId6" Type="http://schemas.openxmlformats.org/officeDocument/2006/relationships/image" Target="../media/image53.emf"/><Relationship Id="rId5" Type="http://schemas.openxmlformats.org/officeDocument/2006/relationships/oleObject" Target="../embeddings/oleObject17.bin"/><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67.png"/><Relationship Id="rId2" Type="http://schemas.openxmlformats.org/officeDocument/2006/relationships/slideLayout" Target="../slideLayouts/slideLayout4.xml"/><Relationship Id="rId1" Type="http://schemas.openxmlformats.org/officeDocument/2006/relationships/tags" Target="../tags/tag24.xml"/><Relationship Id="rId6" Type="http://schemas.openxmlformats.org/officeDocument/2006/relationships/image" Target="../media/image66.png"/><Relationship Id="rId5" Type="http://schemas.openxmlformats.org/officeDocument/2006/relationships/image" Target="../media/image53.emf"/><Relationship Id="rId4" Type="http://schemas.openxmlformats.org/officeDocument/2006/relationships/oleObject" Target="../embeddings/oleObject17.bin"/></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2C06A29D-1E46-3AE5-D8F2-2B9E16808DD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8" name="think-cell data - do not delete" hidden="1">
                        <a:extLst>
                          <a:ext uri="{FF2B5EF4-FFF2-40B4-BE49-F238E27FC236}">
                            <a16:creationId xmlns:a16="http://schemas.microsoft.com/office/drawing/2014/main" id="{2C06A29D-1E46-3AE5-D8F2-2B9E16808DDB}"/>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FA18EBA8-4989-0023-CB77-55B8A3BB4F6A}"/>
              </a:ext>
            </a:extLst>
          </p:cNvPr>
          <p:cNvSpPr>
            <a:spLocks noGrp="1"/>
          </p:cNvSpPr>
          <p:nvPr>
            <p:ph type="ctrTitle"/>
          </p:nvPr>
        </p:nvSpPr>
        <p:spPr>
          <a:xfrm>
            <a:off x="3100124" y="1319251"/>
            <a:ext cx="7421564" cy="949090"/>
          </a:xfrm>
        </p:spPr>
        <p:txBody>
          <a:bodyPr/>
          <a:lstStyle/>
          <a:p>
            <a:r>
              <a:rPr lang="en-US" sz="3200"/>
              <a:t>Before you begin…</a:t>
            </a:r>
            <a:endParaRPr lang="en-US" sz="4800"/>
          </a:p>
        </p:txBody>
      </p:sp>
      <p:pic>
        <p:nvPicPr>
          <p:cNvPr id="5" name="Picture 4" descr="A close up of a logo&#10;&#10;AI-generated content may be incorrect.">
            <a:extLst>
              <a:ext uri="{FF2B5EF4-FFF2-40B4-BE49-F238E27FC236}">
                <a16:creationId xmlns:a16="http://schemas.microsoft.com/office/drawing/2014/main" id="{0627C26A-3A36-0B54-8664-22B3BA1B1ADC}"/>
              </a:ext>
            </a:extLst>
          </p:cNvPr>
          <p:cNvPicPr>
            <a:picLocks noChangeAspect="1"/>
          </p:cNvPicPr>
          <p:nvPr/>
        </p:nvPicPr>
        <p:blipFill>
          <a:blip r:embed="rId6"/>
          <a:stretch>
            <a:fillRect/>
          </a:stretch>
        </p:blipFill>
        <p:spPr>
          <a:xfrm>
            <a:off x="9798756" y="5779367"/>
            <a:ext cx="1950332" cy="736562"/>
          </a:xfrm>
          <a:prstGeom prst="rect">
            <a:avLst/>
          </a:prstGeom>
        </p:spPr>
      </p:pic>
      <p:sp>
        <p:nvSpPr>
          <p:cNvPr id="2" name="TextBox 1">
            <a:extLst>
              <a:ext uri="{FF2B5EF4-FFF2-40B4-BE49-F238E27FC236}">
                <a16:creationId xmlns:a16="http://schemas.microsoft.com/office/drawing/2014/main" id="{D3AE0BA5-388C-D434-CDAF-C40F8AB5423D}"/>
              </a:ext>
            </a:extLst>
          </p:cNvPr>
          <p:cNvSpPr txBox="1"/>
          <p:nvPr/>
        </p:nvSpPr>
        <p:spPr>
          <a:xfrm>
            <a:off x="3100124" y="2039806"/>
            <a:ext cx="7673798" cy="46012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ADBB"/>
              </a:buClr>
              <a:buSzPts val="5400"/>
              <a:buFontTx/>
              <a:buNone/>
              <a:tabLst/>
              <a:defRPr/>
            </a:pPr>
            <a:r>
              <a:rPr kumimoji="0" lang="en-US" sz="2400" b="0" i="0" u="none" strike="noStrike" kern="1200" cap="none" spc="0" normalizeH="0" baseline="0" noProof="0" dirty="0">
                <a:ln>
                  <a:noFill/>
                </a:ln>
                <a:solidFill>
                  <a:srgbClr val="00B6ED"/>
                </a:solidFill>
                <a:effectLst/>
                <a:uLnTx/>
                <a:uFillTx/>
                <a:latin typeface="Arial" panose="020B0604020202020204"/>
                <a:ea typeface="+mn-ea"/>
                <a:cs typeface="+mn-cs"/>
              </a:rPr>
              <a:t>Slide Show view</a:t>
            </a:r>
          </a:p>
          <a:p>
            <a:pPr marL="0" marR="0" lvl="0" indent="0" algn="l" defTabSz="914400" rtl="0" eaLnBrk="1" fontAlgn="auto" latinLnBrk="0" hangingPunct="1">
              <a:lnSpc>
                <a:spcPct val="100000"/>
              </a:lnSpc>
              <a:spcBef>
                <a:spcPts val="0"/>
              </a:spcBef>
              <a:spcAft>
                <a:spcPts val="0"/>
              </a:spcAft>
              <a:buClr>
                <a:srgbClr val="00ADBB"/>
              </a:buClr>
              <a:buSzPts val="5400"/>
              <a:buFontTx/>
              <a:buNone/>
              <a:tabLst/>
              <a:defRPr/>
            </a:pPr>
            <a:r>
              <a:rPr kumimoji="0" lang="en-US" sz="1800" b="0" i="0" u="none" strike="noStrike" kern="1200" cap="none" spc="0" normalizeH="0" baseline="0" noProof="0" dirty="0">
                <a:ln>
                  <a:noFill/>
                </a:ln>
                <a:solidFill>
                  <a:srgbClr val="002C4E"/>
                </a:solidFill>
                <a:effectLst/>
                <a:uLnTx/>
                <a:uFillTx/>
                <a:latin typeface="Arial" panose="020B0604020202020204"/>
                <a:ea typeface="+mn-ea"/>
                <a:cs typeface="+mn-cs"/>
              </a:rPr>
              <a:t>For the best experience for your audience, use slide show view which will play animations. Accompanying script and notes are available to print out in the ‘</a:t>
            </a:r>
            <a:r>
              <a:rPr kumimoji="0" lang="en-US" sz="1800" b="0" i="0" u="none" strike="noStrike" kern="1200" cap="none" spc="0" normalizeH="0" baseline="0" noProof="0" dirty="0">
                <a:ln>
                  <a:noFill/>
                </a:ln>
                <a:solidFill>
                  <a:srgbClr val="002C4E"/>
                </a:solidFill>
                <a:effectLst/>
                <a:uLnTx/>
                <a:uFillTx/>
                <a:latin typeface="Arial" panose="020B0604020202020204"/>
                <a:ea typeface="+mn-ea"/>
                <a:cs typeface="+mn-cs"/>
                <a:hlinkClick r:id="rId7"/>
              </a:rPr>
              <a:t>Presenter’s Guide</a:t>
            </a:r>
            <a:r>
              <a:rPr kumimoji="0" lang="en-US" sz="1800" b="0" i="0" u="none" strike="noStrike" kern="1200" cap="none" spc="0" normalizeH="0" baseline="0" noProof="0" dirty="0">
                <a:ln>
                  <a:noFill/>
                </a:ln>
                <a:solidFill>
                  <a:srgbClr val="002C4E"/>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
                <a:srgbClr val="00ADBB"/>
              </a:buClr>
              <a:buSzPts val="5400"/>
              <a:buFontTx/>
              <a:buNone/>
              <a:tabLst/>
              <a:defRPr/>
            </a:pPr>
            <a:endParaRPr kumimoji="0" lang="en-US" sz="1800" b="0" i="0" u="none" strike="noStrike" kern="1200" cap="none" spc="0" normalizeH="0" baseline="0" noProof="0" dirty="0">
              <a:ln>
                <a:noFill/>
              </a:ln>
              <a:solidFill>
                <a:srgbClr val="002C4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
                <a:srgbClr val="00ADBB"/>
              </a:buClr>
              <a:buSzPts val="5400"/>
              <a:buFontTx/>
              <a:buNone/>
              <a:tabLst/>
              <a:defRPr/>
            </a:pPr>
            <a:r>
              <a:rPr kumimoji="0" lang="en-US" sz="2400" b="0" i="0" u="none" strike="noStrike" kern="1200" cap="none" spc="0" normalizeH="0" baseline="0" noProof="0" dirty="0" err="1">
                <a:ln>
                  <a:noFill/>
                </a:ln>
                <a:solidFill>
                  <a:srgbClr val="00B6ED"/>
                </a:solidFill>
                <a:effectLst/>
                <a:uLnTx/>
                <a:uFillTx/>
                <a:latin typeface="Arial" panose="020B0604020202020204"/>
                <a:ea typeface="+mn-ea"/>
                <a:cs typeface="+mn-cs"/>
              </a:rPr>
              <a:t>Wifi</a:t>
            </a:r>
            <a:endParaRPr kumimoji="0" lang="en-US" sz="3600" b="0" i="0" u="none" strike="noStrike" kern="1200" cap="none" spc="0" normalizeH="0" baseline="0" noProof="0" dirty="0">
              <a:ln>
                <a:noFill/>
              </a:ln>
              <a:solidFill>
                <a:srgbClr val="00B6ED"/>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
                <a:srgbClr val="00ADBB"/>
              </a:buClr>
              <a:buSzPts val="5400"/>
              <a:buFontTx/>
              <a:buNone/>
              <a:tabLst/>
              <a:defRPr/>
            </a:pPr>
            <a:r>
              <a:rPr kumimoji="0" lang="en-US" sz="1800" b="0" i="0" u="none" strike="noStrike" kern="1200" cap="none" spc="0" normalizeH="0" baseline="0" noProof="0" dirty="0">
                <a:ln>
                  <a:noFill/>
                </a:ln>
                <a:solidFill>
                  <a:srgbClr val="002C4E"/>
                </a:solidFill>
                <a:effectLst/>
                <a:uLnTx/>
                <a:uFillTx/>
                <a:latin typeface="Arial" panose="020B0604020202020204"/>
                <a:ea typeface="+mn-ea"/>
                <a:cs typeface="+mn-cs"/>
              </a:rPr>
              <a:t>A </a:t>
            </a:r>
            <a:r>
              <a:rPr kumimoji="0" lang="en-US" sz="1800" b="0" i="0" u="none" strike="noStrike" kern="1200" cap="none" spc="0" normalizeH="0" baseline="0" noProof="0" dirty="0" err="1">
                <a:ln>
                  <a:noFill/>
                </a:ln>
                <a:solidFill>
                  <a:srgbClr val="002C4E"/>
                </a:solidFill>
                <a:effectLst/>
                <a:uLnTx/>
                <a:uFillTx/>
                <a:latin typeface="Arial" panose="020B0604020202020204"/>
                <a:ea typeface="+mn-ea"/>
                <a:cs typeface="+mn-cs"/>
              </a:rPr>
              <a:t>wifi</a:t>
            </a:r>
            <a:r>
              <a:rPr kumimoji="0" lang="en-US" sz="1800" b="0" i="0" u="none" strike="noStrike" kern="1200" cap="none" spc="0" normalizeH="0" baseline="0" noProof="0" dirty="0">
                <a:ln>
                  <a:noFill/>
                </a:ln>
                <a:solidFill>
                  <a:srgbClr val="002C4E"/>
                </a:solidFill>
                <a:effectLst/>
                <a:uLnTx/>
                <a:uFillTx/>
                <a:latin typeface="Arial" panose="020B0604020202020204"/>
                <a:ea typeface="+mn-ea"/>
                <a:cs typeface="+mn-cs"/>
              </a:rPr>
              <a:t> or internet connection is required to play the videos within this presentation.</a:t>
            </a:r>
          </a:p>
          <a:p>
            <a:pPr marL="0" marR="0" lvl="0" indent="0" algn="l" defTabSz="914400" rtl="0" eaLnBrk="1" fontAlgn="auto" latinLnBrk="0" hangingPunct="1">
              <a:lnSpc>
                <a:spcPct val="100000"/>
              </a:lnSpc>
              <a:spcBef>
                <a:spcPts val="0"/>
              </a:spcBef>
              <a:spcAft>
                <a:spcPts val="0"/>
              </a:spcAft>
              <a:buClr>
                <a:srgbClr val="00ADBB"/>
              </a:buClr>
              <a:buSzPts val="5400"/>
              <a:buFontTx/>
              <a:buNone/>
              <a:tabLst/>
              <a:defRPr/>
            </a:pPr>
            <a:endParaRPr kumimoji="0" lang="en-US" sz="1600" b="0" i="0" u="none" strike="noStrike" kern="1200" cap="none" spc="0" normalizeH="0" baseline="0" noProof="0" dirty="0">
              <a:ln>
                <a:noFill/>
              </a:ln>
              <a:solidFill>
                <a:srgbClr val="00B6ED"/>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
                <a:srgbClr val="00ADBB"/>
              </a:buClr>
              <a:buSzPts val="5400"/>
              <a:buFontTx/>
              <a:buNone/>
              <a:tabLst/>
              <a:defRPr/>
            </a:pPr>
            <a:r>
              <a:rPr kumimoji="0" lang="en-US" sz="2400" b="0" i="0" u="none" strike="noStrike" kern="1200" cap="none" spc="0" normalizeH="0" baseline="0" noProof="0" dirty="0">
                <a:ln>
                  <a:noFill/>
                </a:ln>
                <a:solidFill>
                  <a:srgbClr val="00B6ED"/>
                </a:solidFill>
                <a:effectLst/>
                <a:uLnTx/>
                <a:uFillTx/>
                <a:latin typeface="Arial" panose="020B0604020202020204"/>
                <a:ea typeface="+mn-ea"/>
                <a:cs typeface="+mn-cs"/>
              </a:rPr>
              <a:t>Enable Content</a:t>
            </a:r>
          </a:p>
          <a:p>
            <a:pPr marL="0" marR="0" lvl="0" indent="0" algn="l" defTabSz="914400" rtl="0" eaLnBrk="1" fontAlgn="auto" latinLnBrk="0" hangingPunct="1">
              <a:lnSpc>
                <a:spcPct val="100000"/>
              </a:lnSpc>
              <a:spcBef>
                <a:spcPts val="0"/>
              </a:spcBef>
              <a:spcAft>
                <a:spcPts val="0"/>
              </a:spcAft>
              <a:buClr>
                <a:srgbClr val="00ADBB"/>
              </a:buClr>
              <a:buSzPts val="5400"/>
              <a:buFontTx/>
              <a:buNone/>
              <a:tabLst/>
              <a:defRPr/>
            </a:pPr>
            <a:r>
              <a:rPr kumimoji="0" lang="en-US" sz="1800" b="0" i="0" u="none" strike="noStrike" kern="1200" cap="none" spc="0" normalizeH="0" baseline="0" noProof="0" dirty="0">
                <a:ln>
                  <a:noFill/>
                </a:ln>
                <a:solidFill>
                  <a:srgbClr val="002C4E"/>
                </a:solidFill>
                <a:effectLst/>
                <a:uLnTx/>
                <a:uFillTx/>
                <a:latin typeface="Arial" panose="020B0604020202020204"/>
                <a:ea typeface="+mn-ea"/>
                <a:cs typeface="+mn-cs"/>
              </a:rPr>
              <a:t>The videos in this slide deck link to an external site. To ensure they will work for you while presenting, click </a:t>
            </a:r>
            <a:r>
              <a:rPr kumimoji="0" lang="en-US" sz="1800" b="0" i="1" u="none" strike="noStrike" kern="1200" cap="none" spc="0" normalizeH="0" baseline="0" noProof="0" dirty="0">
                <a:ln>
                  <a:noFill/>
                </a:ln>
                <a:solidFill>
                  <a:srgbClr val="002C4E"/>
                </a:solidFill>
                <a:effectLst/>
                <a:uLnTx/>
                <a:uFillTx/>
                <a:latin typeface="Arial" panose="020B0604020202020204"/>
                <a:ea typeface="+mn-ea"/>
                <a:cs typeface="+mn-cs"/>
              </a:rPr>
              <a:t>Enable Content </a:t>
            </a:r>
            <a:r>
              <a:rPr kumimoji="0" lang="en-US" sz="1800" b="0" i="0" u="none" strike="noStrike" kern="1200" cap="none" spc="0" normalizeH="0" baseline="0" noProof="0" dirty="0">
                <a:ln>
                  <a:noFill/>
                </a:ln>
                <a:solidFill>
                  <a:srgbClr val="002C4E"/>
                </a:solidFill>
                <a:effectLst/>
                <a:uLnTx/>
                <a:uFillTx/>
                <a:latin typeface="Arial" panose="020B0604020202020204"/>
                <a:ea typeface="+mn-ea"/>
                <a:cs typeface="+mn-cs"/>
              </a:rPr>
              <a:t>in the banner you see across the top.</a:t>
            </a:r>
          </a:p>
          <a:p>
            <a:pPr marL="0" marR="0" lvl="0" indent="0" algn="l" defTabSz="914400" rtl="0" eaLnBrk="1" fontAlgn="auto" latinLnBrk="0" hangingPunct="1">
              <a:lnSpc>
                <a:spcPct val="100000"/>
              </a:lnSpc>
              <a:spcBef>
                <a:spcPts val="0"/>
              </a:spcBef>
              <a:spcAft>
                <a:spcPts val="0"/>
              </a:spcAft>
              <a:buClr>
                <a:srgbClr val="00ADBB"/>
              </a:buClr>
              <a:buSzPts val="5400"/>
              <a:buFontTx/>
              <a:buNone/>
              <a:tabLst/>
              <a:defRPr/>
            </a:pPr>
            <a:endParaRPr kumimoji="0" lang="en-US" sz="1600" b="0" i="0" u="none" strike="noStrike" kern="1200" cap="none" spc="0" normalizeH="0" baseline="0" noProof="0" dirty="0">
              <a:ln>
                <a:noFill/>
              </a:ln>
              <a:solidFill>
                <a:srgbClr val="002C4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
                <a:srgbClr val="00ADBB"/>
              </a:buClr>
              <a:buSzPts val="5400"/>
              <a:buFontTx/>
              <a:buNone/>
              <a:tabLst/>
              <a:defRPr/>
            </a:pPr>
            <a:endParaRPr kumimoji="0" lang="en-US" sz="1600" b="0" i="0" u="none" strike="noStrike" kern="1200" cap="none" spc="0" normalizeH="0" baseline="0" noProof="0" dirty="0">
              <a:ln>
                <a:noFill/>
              </a:ln>
              <a:solidFill>
                <a:srgbClr val="002C4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
                <a:srgbClr val="00ADBB"/>
              </a:buClr>
              <a:buSzPts val="5400"/>
              <a:buFontTx/>
              <a:buNone/>
              <a:tabLst/>
              <a:defRPr/>
            </a:pPr>
            <a:endParaRPr kumimoji="0" lang="en-US" sz="1200" b="0" i="0" u="none" strike="noStrike" kern="1200" cap="none" spc="0" normalizeH="0" baseline="0" noProof="0" dirty="0">
              <a:ln>
                <a:noFill/>
              </a:ln>
              <a:solidFill>
                <a:srgbClr val="00B6ED"/>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7471855C-5AB7-004B-063B-59682EAD48CD}"/>
              </a:ext>
            </a:extLst>
          </p:cNvPr>
          <p:cNvPicPr>
            <a:picLocks noChangeAspect="1"/>
          </p:cNvPicPr>
          <p:nvPr/>
        </p:nvPicPr>
        <p:blipFill>
          <a:blip r:embed="rId8">
            <a:grayscl/>
          </a:blip>
          <a:stretch>
            <a:fillRect/>
          </a:stretch>
        </p:blipFill>
        <p:spPr>
          <a:xfrm>
            <a:off x="3196334" y="6013076"/>
            <a:ext cx="6121837" cy="340103"/>
          </a:xfrm>
          <a:prstGeom prst="rect">
            <a:avLst/>
          </a:prstGeom>
        </p:spPr>
      </p:pic>
    </p:spTree>
    <p:extLst>
      <p:ext uri="{BB962C8B-B14F-4D97-AF65-F5344CB8AC3E}">
        <p14:creationId xmlns:p14="http://schemas.microsoft.com/office/powerpoint/2010/main" val="2486397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B5540AFC-EEA2-FF09-0506-DBC74D1DC817}"/>
              </a:ext>
            </a:extLst>
          </p:cNvPr>
          <p:cNvGraphicFramePr>
            <a:graphicFrameLocks noChangeAspect="1"/>
          </p:cNvGraphicFramePr>
          <p:nvPr>
            <p:custDataLst>
              <p:tags r:id="rId1"/>
            </p:custDataLst>
            <p:extLst>
              <p:ext uri="{D42A27DB-BD31-4B8C-83A1-F6EECF244321}">
                <p14:modId xmlns:p14="http://schemas.microsoft.com/office/powerpoint/2010/main" val="23904299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7" name="think-cell data - do not delete" hidden="1">
                        <a:extLst>
                          <a:ext uri="{FF2B5EF4-FFF2-40B4-BE49-F238E27FC236}">
                            <a16:creationId xmlns:a16="http://schemas.microsoft.com/office/drawing/2014/main" id="{B5540AFC-EEA2-FF09-0506-DBC74D1DC81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p:nvPr>
        </p:nvSpPr>
        <p:spPr>
          <a:xfrm>
            <a:off x="839788" y="1600661"/>
            <a:ext cx="10021500" cy="1285647"/>
          </a:xfrm>
        </p:spPr>
        <p:txBody>
          <a:bodyPr vert="horz">
            <a:normAutofit/>
          </a:bodyPr>
          <a:lstStyle/>
          <a:p>
            <a:r>
              <a:rPr lang="en-US" sz="5400">
                <a:solidFill>
                  <a:srgbClr val="006771"/>
                </a:solidFill>
              </a:rPr>
              <a:t>Youth E-Cigarette Survey</a:t>
            </a:r>
            <a:endParaRPr lang="en-GB" sz="5400"/>
          </a:p>
        </p:txBody>
      </p:sp>
      <p:pic>
        <p:nvPicPr>
          <p:cNvPr id="5" name="Picture 4" descr="A group of colorful lights&#10;&#10;AI-generated content may be incorrect.">
            <a:extLst>
              <a:ext uri="{FF2B5EF4-FFF2-40B4-BE49-F238E27FC236}">
                <a16:creationId xmlns:a16="http://schemas.microsoft.com/office/drawing/2014/main" id="{758F2471-B8D7-84CD-BF90-7A1F8B48EACB}"/>
              </a:ext>
            </a:extLst>
          </p:cNvPr>
          <p:cNvPicPr>
            <a:picLocks noChangeAspect="1"/>
          </p:cNvPicPr>
          <p:nvPr/>
        </p:nvPicPr>
        <p:blipFill>
          <a:blip r:embed="rId6"/>
          <a:stretch>
            <a:fillRect/>
          </a:stretch>
        </p:blipFill>
        <p:spPr>
          <a:xfrm>
            <a:off x="839788" y="2886308"/>
            <a:ext cx="10274799" cy="3202258"/>
          </a:xfrm>
          <a:prstGeom prst="rect">
            <a:avLst/>
          </a:prstGeom>
        </p:spPr>
      </p:pic>
      <p:sp>
        <p:nvSpPr>
          <p:cNvPr id="9" name="TextBox 8">
            <a:extLst>
              <a:ext uri="{FF2B5EF4-FFF2-40B4-BE49-F238E27FC236}">
                <a16:creationId xmlns:a16="http://schemas.microsoft.com/office/drawing/2014/main" id="{A66D2DD8-1AEB-A832-83D6-A44689DF9CF2}"/>
              </a:ext>
            </a:extLst>
          </p:cNvPr>
          <p:cNvSpPr txBox="1"/>
          <p:nvPr/>
        </p:nvSpPr>
        <p:spPr>
          <a:xfrm>
            <a:off x="2988526" y="6467708"/>
            <a:ext cx="6214947" cy="307777"/>
          </a:xfrm>
          <a:prstGeom prst="rect">
            <a:avLst/>
          </a:prstGeom>
          <a:noFill/>
        </p:spPr>
        <p:txBody>
          <a:bodyPr wrap="square" rtlCol="0">
            <a:spAutoFit/>
          </a:bodyPr>
          <a:lstStyle/>
          <a:p>
            <a:r>
              <a:rPr lang="en-US" sz="1400" i="1">
                <a:solidFill>
                  <a:srgbClr val="545960"/>
                </a:solidFill>
              </a:rPr>
              <a:t>Source: Canadian Student Tobacco, Alcohol and Drugs Survey, </a:t>
            </a:r>
            <a:r>
              <a:rPr lang="en-US" sz="1400" i="1" dirty="0">
                <a:solidFill>
                  <a:srgbClr val="545960"/>
                </a:solidFill>
              </a:rPr>
              <a:t>2021-22</a:t>
            </a:r>
            <a:endParaRPr lang="en-US" sz="1400" i="1">
              <a:solidFill>
                <a:srgbClr val="545960"/>
              </a:solidFill>
            </a:endParaRPr>
          </a:p>
        </p:txBody>
      </p:sp>
    </p:spTree>
    <p:extLst>
      <p:ext uri="{BB962C8B-B14F-4D97-AF65-F5344CB8AC3E}">
        <p14:creationId xmlns:p14="http://schemas.microsoft.com/office/powerpoint/2010/main" val="31256879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B5A6A-94BD-60CA-9DD8-4F76A6F8DE1A}"/>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E25B0CBC-2AEA-6C28-3B76-86B0A8164B98}"/>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7" name="think-cell data - do not delete" hidden="1">
                        <a:extLst>
                          <a:ext uri="{FF2B5EF4-FFF2-40B4-BE49-F238E27FC236}">
                            <a16:creationId xmlns:a16="http://schemas.microsoft.com/office/drawing/2014/main" id="{E25B0CBC-2AEA-6C28-3B76-86B0A8164B98}"/>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1" name="Picture 10" descr="A finger pointing at a wooden block with words&#10;&#10;AI-generated content may be incorrect.">
            <a:extLst>
              <a:ext uri="{FF2B5EF4-FFF2-40B4-BE49-F238E27FC236}">
                <a16:creationId xmlns:a16="http://schemas.microsoft.com/office/drawing/2014/main" id="{F63B3576-F5CE-4771-AB1F-FFFC4AA968BB}"/>
              </a:ext>
            </a:extLst>
          </p:cNvPr>
          <p:cNvPicPr>
            <a:picLocks noChangeAspect="1"/>
          </p:cNvPicPr>
          <p:nvPr/>
        </p:nvPicPr>
        <p:blipFill>
          <a:blip r:embed="rId6"/>
          <a:stretch>
            <a:fillRect/>
          </a:stretch>
        </p:blipFill>
        <p:spPr>
          <a:xfrm>
            <a:off x="1386347" y="2092018"/>
            <a:ext cx="9635613" cy="4309260"/>
          </a:xfrm>
          <a:prstGeom prst="rect">
            <a:avLst/>
          </a:prstGeom>
        </p:spPr>
      </p:pic>
    </p:spTree>
    <p:extLst>
      <p:ext uri="{BB962C8B-B14F-4D97-AF65-F5344CB8AC3E}">
        <p14:creationId xmlns:p14="http://schemas.microsoft.com/office/powerpoint/2010/main" val="4228094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4B675-EA2D-96D0-19B8-4CCCC2E2F327}"/>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C82EAD8F-6869-C8BA-DA47-DEB549781115}"/>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7" name="think-cell data - do not delete" hidden="1">
                        <a:extLst>
                          <a:ext uri="{FF2B5EF4-FFF2-40B4-BE49-F238E27FC236}">
                            <a16:creationId xmlns:a16="http://schemas.microsoft.com/office/drawing/2014/main" id="{C82EAD8F-6869-C8BA-DA47-DEB549781115}"/>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C0A7E26-37F7-CAF5-476A-B4864374DCC6}"/>
              </a:ext>
            </a:extLst>
          </p:cNvPr>
          <p:cNvSpPr>
            <a:spLocks noGrp="1"/>
          </p:cNvSpPr>
          <p:nvPr>
            <p:ph type="ctrTitle"/>
          </p:nvPr>
        </p:nvSpPr>
        <p:spPr>
          <a:xfrm>
            <a:off x="849620" y="1651543"/>
            <a:ext cx="10021500" cy="1285647"/>
          </a:xfrm>
        </p:spPr>
        <p:txBody>
          <a:bodyPr vert="horz">
            <a:normAutofit/>
          </a:bodyPr>
          <a:lstStyle/>
          <a:p>
            <a:r>
              <a:rPr lang="en-US" sz="4800">
                <a:solidFill>
                  <a:srgbClr val="006771"/>
                </a:solidFill>
              </a:rPr>
              <a:t>Dealing with Pressure</a:t>
            </a:r>
            <a:endParaRPr lang="en-GB" sz="4800"/>
          </a:p>
        </p:txBody>
      </p:sp>
      <p:pic>
        <p:nvPicPr>
          <p:cNvPr id="8" name="Picture 7">
            <a:extLst>
              <a:ext uri="{FF2B5EF4-FFF2-40B4-BE49-F238E27FC236}">
                <a16:creationId xmlns:a16="http://schemas.microsoft.com/office/drawing/2014/main" id="{BB07C1DF-5617-1260-59E0-7E8AE7EB39E5}"/>
              </a:ext>
            </a:extLst>
          </p:cNvPr>
          <p:cNvPicPr>
            <a:picLocks noChangeAspect="1"/>
          </p:cNvPicPr>
          <p:nvPr/>
        </p:nvPicPr>
        <p:blipFill>
          <a:blip r:embed="rId6"/>
          <a:stretch>
            <a:fillRect/>
          </a:stretch>
        </p:blipFill>
        <p:spPr>
          <a:xfrm>
            <a:off x="2389834" y="2939156"/>
            <a:ext cx="7124268" cy="3335594"/>
          </a:xfrm>
          <a:prstGeom prst="rect">
            <a:avLst/>
          </a:prstGeom>
        </p:spPr>
      </p:pic>
    </p:spTree>
    <p:extLst>
      <p:ext uri="{BB962C8B-B14F-4D97-AF65-F5344CB8AC3E}">
        <p14:creationId xmlns:p14="http://schemas.microsoft.com/office/powerpoint/2010/main" val="33208191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A05EB-CCF0-14FF-4602-59597DE8125A}"/>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2DE10509-49C8-8BFB-908E-C65EC4EA297E}"/>
              </a:ext>
            </a:extLst>
          </p:cNvPr>
          <p:cNvGrpSpPr/>
          <p:nvPr/>
        </p:nvGrpSpPr>
        <p:grpSpPr>
          <a:xfrm>
            <a:off x="5412790" y="2886308"/>
            <a:ext cx="6075616" cy="3028560"/>
            <a:chOff x="5420224" y="2788290"/>
            <a:chExt cx="6075616" cy="3028560"/>
          </a:xfrm>
        </p:grpSpPr>
        <p:pic>
          <p:nvPicPr>
            <p:cNvPr id="3" name="Picture 2">
              <a:extLst>
                <a:ext uri="{FF2B5EF4-FFF2-40B4-BE49-F238E27FC236}">
                  <a16:creationId xmlns:a16="http://schemas.microsoft.com/office/drawing/2014/main" id="{35EAE8E6-FC7C-8C07-5B1C-34F4C0F8456E}"/>
                </a:ext>
              </a:extLst>
            </p:cNvPr>
            <p:cNvPicPr>
              <a:picLocks noChangeAspect="1"/>
            </p:cNvPicPr>
            <p:nvPr/>
          </p:nvPicPr>
          <p:blipFill>
            <a:blip r:embed="rId4" cstate="print">
              <a:alphaModFix/>
              <a:extLst>
                <a:ext uri="{28A0092B-C50C-407E-A947-70E740481C1C}">
                  <a14:useLocalDpi xmlns:a14="http://schemas.microsoft.com/office/drawing/2010/main" val="0"/>
                </a:ext>
              </a:extLst>
            </a:blip>
            <a:srcRect/>
            <a:stretch/>
          </p:blipFill>
          <p:spPr>
            <a:xfrm>
              <a:off x="5420224" y="2788290"/>
              <a:ext cx="6075616" cy="2397996"/>
            </a:xfrm>
            <a:prstGeom prst="rect">
              <a:avLst/>
            </a:prstGeom>
            <a:ln>
              <a:noFill/>
            </a:ln>
          </p:spPr>
        </p:pic>
        <p:sp>
          <p:nvSpPr>
            <p:cNvPr id="6" name="TextBox 5">
              <a:extLst>
                <a:ext uri="{FF2B5EF4-FFF2-40B4-BE49-F238E27FC236}">
                  <a16:creationId xmlns:a16="http://schemas.microsoft.com/office/drawing/2014/main" id="{AB10715F-8AD8-5117-A395-ED5FB5877FE3}"/>
                </a:ext>
              </a:extLst>
            </p:cNvPr>
            <p:cNvSpPr txBox="1"/>
            <p:nvPr/>
          </p:nvSpPr>
          <p:spPr>
            <a:xfrm>
              <a:off x="6463140" y="5355185"/>
              <a:ext cx="4572000" cy="461665"/>
            </a:xfrm>
            <a:prstGeom prst="rect">
              <a:avLst/>
            </a:prstGeom>
            <a:noFill/>
          </p:spPr>
          <p:txBody>
            <a:bodyPr wrap="square">
              <a:spAutoFit/>
            </a:bodyPr>
            <a:lstStyle/>
            <a:p>
              <a:r>
                <a:rPr lang="en-US" sz="2400" b="1" i="0">
                  <a:solidFill>
                    <a:srgbClr val="000000"/>
                  </a:solidFill>
                  <a:effectLst/>
                  <a:latin typeface="+mj-lt"/>
                </a:rPr>
                <a:t>Big Vape = Big Tobacco</a:t>
              </a:r>
              <a:endParaRPr lang="en-US" sz="2400" b="1">
                <a:solidFill>
                  <a:srgbClr val="000000"/>
                </a:solidFill>
                <a:latin typeface="+mj-lt"/>
              </a:endParaRPr>
            </a:p>
          </p:txBody>
        </p:sp>
      </p:grpSp>
      <p:graphicFrame>
        <p:nvGraphicFramePr>
          <p:cNvPr id="7" name="think-cell data - do not delete" hidden="1">
            <a:extLst>
              <a:ext uri="{FF2B5EF4-FFF2-40B4-BE49-F238E27FC236}">
                <a16:creationId xmlns:a16="http://schemas.microsoft.com/office/drawing/2014/main" id="{75806F68-0A9B-8380-A9D4-3A9A8EA89008}"/>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7" name="think-cell data - do not delete" hidden="1">
                        <a:extLst>
                          <a:ext uri="{FF2B5EF4-FFF2-40B4-BE49-F238E27FC236}">
                            <a16:creationId xmlns:a16="http://schemas.microsoft.com/office/drawing/2014/main" id="{75806F68-0A9B-8380-A9D4-3A9A8EA89008}"/>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7C2C501-A87C-B275-7676-83544E755F5B}"/>
              </a:ext>
            </a:extLst>
          </p:cNvPr>
          <p:cNvSpPr>
            <a:spLocks noGrp="1"/>
          </p:cNvSpPr>
          <p:nvPr>
            <p:ph type="ctrTitle"/>
          </p:nvPr>
        </p:nvSpPr>
        <p:spPr>
          <a:xfrm>
            <a:off x="839788" y="1600661"/>
            <a:ext cx="10021500" cy="1285647"/>
          </a:xfrm>
        </p:spPr>
        <p:txBody>
          <a:bodyPr vert="horz">
            <a:normAutofit/>
          </a:bodyPr>
          <a:lstStyle/>
          <a:p>
            <a:r>
              <a:rPr lang="en-US" sz="4800">
                <a:solidFill>
                  <a:srgbClr val="006771"/>
                </a:solidFill>
              </a:rPr>
              <a:t>Spotting Marketing Tactics</a:t>
            </a:r>
            <a:endParaRPr lang="en-GB" sz="4800"/>
          </a:p>
        </p:txBody>
      </p:sp>
      <p:pic>
        <p:nvPicPr>
          <p:cNvPr id="4" name="Picture 3" descr="A child with smoke coming out of her mouth&#10;&#10;Description automatically generated">
            <a:extLst>
              <a:ext uri="{FF2B5EF4-FFF2-40B4-BE49-F238E27FC236}">
                <a16:creationId xmlns:a16="http://schemas.microsoft.com/office/drawing/2014/main" id="{DA4FD631-A623-FFEC-19B5-E1449E5EF669}"/>
              </a:ext>
            </a:extLst>
          </p:cNvPr>
          <p:cNvPicPr>
            <a:picLocks noChangeAspect="1"/>
          </p:cNvPicPr>
          <p:nvPr/>
        </p:nvPicPr>
        <p:blipFill>
          <a:blip r:embed="rId7"/>
          <a:srcRect t="5131"/>
          <a:stretch/>
        </p:blipFill>
        <p:spPr>
          <a:xfrm>
            <a:off x="516194" y="2788290"/>
            <a:ext cx="4212644" cy="3936975"/>
          </a:xfrm>
          <a:prstGeom prst="roundRect">
            <a:avLst>
              <a:gd name="adj" fmla="val 2759"/>
            </a:avLst>
          </a:prstGeom>
        </p:spPr>
      </p:pic>
    </p:spTree>
    <p:extLst>
      <p:ext uri="{BB962C8B-B14F-4D97-AF65-F5344CB8AC3E}">
        <p14:creationId xmlns:p14="http://schemas.microsoft.com/office/powerpoint/2010/main" val="39465411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10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ppt_x"/>
                                          </p:val>
                                        </p:tav>
                                        <p:tav tm="100000">
                                          <p:val>
                                            <p:strVal val="#ppt_x"/>
                                          </p:val>
                                        </p:tav>
                                      </p:tavLst>
                                    </p:anim>
                                    <p:anim calcmode="lin" valueType="num">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B5540AFC-EEA2-FF09-0506-DBC74D1DC81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7" name="think-cell data - do not delete" hidden="1">
                        <a:extLst>
                          <a:ext uri="{FF2B5EF4-FFF2-40B4-BE49-F238E27FC236}">
                            <a16:creationId xmlns:a16="http://schemas.microsoft.com/office/drawing/2014/main" id="{B5540AFC-EEA2-FF09-0506-DBC74D1DC81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2356326D-ECDB-AB49-A43F-2B9187E4F457}"/>
              </a:ext>
            </a:extLst>
          </p:cNvPr>
          <p:cNvSpPr>
            <a:spLocks noGrp="1"/>
          </p:cNvSpPr>
          <p:nvPr>
            <p:ph type="ctrTitle"/>
          </p:nvPr>
        </p:nvSpPr>
        <p:spPr>
          <a:xfrm>
            <a:off x="839788" y="1838553"/>
            <a:ext cx="4813760" cy="2173008"/>
          </a:xfrm>
        </p:spPr>
        <p:txBody>
          <a:bodyPr/>
          <a:lstStyle/>
          <a:p>
            <a:r>
              <a:rPr lang="en-US">
                <a:solidFill>
                  <a:srgbClr val="002060"/>
                </a:solidFill>
              </a:rPr>
              <a:t>Looking to Learn More</a:t>
            </a:r>
          </a:p>
        </p:txBody>
      </p:sp>
      <p:pic>
        <p:nvPicPr>
          <p:cNvPr id="8" name="Picture 7" descr="A screenshot of a computer&#10;&#10;AI-generated content may be incorrect.">
            <a:extLst>
              <a:ext uri="{FF2B5EF4-FFF2-40B4-BE49-F238E27FC236}">
                <a16:creationId xmlns:a16="http://schemas.microsoft.com/office/drawing/2014/main" id="{74A9771C-EFA6-D159-C2FE-2C9EC32588BF}"/>
              </a:ext>
            </a:extLst>
          </p:cNvPr>
          <p:cNvPicPr>
            <a:picLocks noChangeAspect="1"/>
          </p:cNvPicPr>
          <p:nvPr/>
        </p:nvPicPr>
        <p:blipFill>
          <a:blip r:embed="rId6"/>
          <a:stretch>
            <a:fillRect/>
          </a:stretch>
        </p:blipFill>
        <p:spPr>
          <a:xfrm>
            <a:off x="5412657" y="517012"/>
            <a:ext cx="6454877" cy="5988691"/>
          </a:xfrm>
          <a:prstGeom prst="rect">
            <a:avLst/>
          </a:prstGeom>
        </p:spPr>
      </p:pic>
      <p:sp>
        <p:nvSpPr>
          <p:cNvPr id="9" name="TextBox 8">
            <a:extLst>
              <a:ext uri="{FF2B5EF4-FFF2-40B4-BE49-F238E27FC236}">
                <a16:creationId xmlns:a16="http://schemas.microsoft.com/office/drawing/2014/main" id="{ECA4B2F1-7297-A24F-CF11-152F7257B12D}"/>
              </a:ext>
            </a:extLst>
          </p:cNvPr>
          <p:cNvSpPr txBox="1"/>
          <p:nvPr/>
        </p:nvSpPr>
        <p:spPr>
          <a:xfrm>
            <a:off x="839788" y="4493342"/>
            <a:ext cx="4204160" cy="461665"/>
          </a:xfrm>
          <a:prstGeom prst="rect">
            <a:avLst/>
          </a:prstGeom>
          <a:noFill/>
        </p:spPr>
        <p:txBody>
          <a:bodyPr wrap="square" rtlCol="0">
            <a:spAutoFit/>
          </a:bodyPr>
          <a:lstStyle/>
          <a:p>
            <a:r>
              <a:rPr lang="en-US" sz="2400">
                <a:hlinkClick r:id="rId7"/>
              </a:rPr>
              <a:t>Behind the Haze</a:t>
            </a:r>
            <a:endParaRPr lang="en-US" sz="2400"/>
          </a:p>
        </p:txBody>
      </p:sp>
    </p:spTree>
    <p:extLst>
      <p:ext uri="{BB962C8B-B14F-4D97-AF65-F5344CB8AC3E}">
        <p14:creationId xmlns:p14="http://schemas.microsoft.com/office/powerpoint/2010/main" val="10207652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503F7-1D69-2427-910D-31F9BF0606FC}"/>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3EBDC6F9-1285-36A6-22F4-D9624776F643}"/>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4" name="think-cell data - do not delete" hidden="1">
                        <a:extLst>
                          <a:ext uri="{FF2B5EF4-FFF2-40B4-BE49-F238E27FC236}">
                            <a16:creationId xmlns:a16="http://schemas.microsoft.com/office/drawing/2014/main" id="{3EBDC6F9-1285-36A6-22F4-D9624776F643}"/>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8" name="Title 1">
            <a:extLst>
              <a:ext uri="{FF2B5EF4-FFF2-40B4-BE49-F238E27FC236}">
                <a16:creationId xmlns:a16="http://schemas.microsoft.com/office/drawing/2014/main" id="{77DC505E-7B00-68C4-9B4C-C059AA5806C2}"/>
              </a:ext>
            </a:extLst>
          </p:cNvPr>
          <p:cNvSpPr txBox="1">
            <a:spLocks/>
          </p:cNvSpPr>
          <p:nvPr/>
        </p:nvSpPr>
        <p:spPr>
          <a:xfrm>
            <a:off x="442914" y="640080"/>
            <a:ext cx="11306173" cy="1084898"/>
          </a:xfrm>
          <a:prstGeom prst="rect">
            <a:avLst/>
          </a:prstGeom>
        </p:spPr>
        <p:txBody>
          <a:bodyPr/>
          <a:lstStyle>
            <a:lvl1pPr algn="l" defTabSz="914400" rtl="0" eaLnBrk="1" latinLnBrk="0" hangingPunct="1">
              <a:lnSpc>
                <a:spcPct val="85000"/>
              </a:lnSpc>
              <a:spcBef>
                <a:spcPct val="0"/>
              </a:spcBef>
              <a:buNone/>
              <a:defRPr sz="3200" kern="1200">
                <a:solidFill>
                  <a:schemeClr val="tx1"/>
                </a:solidFill>
                <a:latin typeface="+mj-lt"/>
                <a:ea typeface="+mj-ea"/>
                <a:cs typeface="+mj-cs"/>
              </a:defRPr>
            </a:lvl1pPr>
          </a:lstStyle>
          <a:p>
            <a:endParaRPr lang="en-GB">
              <a:latin typeface="Arial" panose="020B0604020202020204" pitchFamily="34" charset="0"/>
            </a:endParaRPr>
          </a:p>
        </p:txBody>
      </p:sp>
      <p:sp>
        <p:nvSpPr>
          <p:cNvPr id="9" name="Title 8">
            <a:extLst>
              <a:ext uri="{FF2B5EF4-FFF2-40B4-BE49-F238E27FC236}">
                <a16:creationId xmlns:a16="http://schemas.microsoft.com/office/drawing/2014/main" id="{0351950E-2CC6-8B91-4383-5C61DCA11A06}"/>
              </a:ext>
            </a:extLst>
          </p:cNvPr>
          <p:cNvSpPr>
            <a:spLocks noGrp="1"/>
          </p:cNvSpPr>
          <p:nvPr>
            <p:ph type="title"/>
          </p:nvPr>
        </p:nvSpPr>
        <p:spPr/>
        <p:txBody>
          <a:bodyPr vert="horz"/>
          <a:lstStyle/>
          <a:p>
            <a:r>
              <a:rPr lang="en-US"/>
              <a:t>What’s Your Takeaway</a:t>
            </a:r>
          </a:p>
        </p:txBody>
      </p:sp>
      <p:grpSp>
        <p:nvGrpSpPr>
          <p:cNvPr id="36" name="Group 35">
            <a:extLst>
              <a:ext uri="{FF2B5EF4-FFF2-40B4-BE49-F238E27FC236}">
                <a16:creationId xmlns:a16="http://schemas.microsoft.com/office/drawing/2014/main" id="{93467E83-770B-53E2-8AB1-68FF0DAA0C74}"/>
              </a:ext>
            </a:extLst>
          </p:cNvPr>
          <p:cNvGrpSpPr/>
          <p:nvPr/>
        </p:nvGrpSpPr>
        <p:grpSpPr>
          <a:xfrm>
            <a:off x="838198" y="1867615"/>
            <a:ext cx="1993900" cy="4417936"/>
            <a:chOff x="940005" y="1629722"/>
            <a:chExt cx="1993900" cy="4417936"/>
          </a:xfrm>
        </p:grpSpPr>
        <p:pic>
          <p:nvPicPr>
            <p:cNvPr id="7" name="Picture 6" descr="A cartoon of a person with a white scarf&#10;&#10;AI-generated content may be incorrect.">
              <a:extLst>
                <a:ext uri="{FF2B5EF4-FFF2-40B4-BE49-F238E27FC236}">
                  <a16:creationId xmlns:a16="http://schemas.microsoft.com/office/drawing/2014/main" id="{599E0EA4-0D00-2059-663D-6853459A6CF8}"/>
                </a:ext>
              </a:extLst>
            </p:cNvPr>
            <p:cNvPicPr>
              <a:picLocks noChangeAspect="1"/>
            </p:cNvPicPr>
            <p:nvPr/>
          </p:nvPicPr>
          <p:blipFill>
            <a:blip r:embed="rId6"/>
            <a:stretch>
              <a:fillRect/>
            </a:stretch>
          </p:blipFill>
          <p:spPr>
            <a:xfrm>
              <a:off x="940005" y="2796458"/>
              <a:ext cx="1993900" cy="3251200"/>
            </a:xfrm>
            <a:prstGeom prst="rect">
              <a:avLst/>
            </a:prstGeom>
          </p:spPr>
        </p:pic>
        <p:sp>
          <p:nvSpPr>
            <p:cNvPr id="8" name="TextBox 7">
              <a:extLst>
                <a:ext uri="{FF2B5EF4-FFF2-40B4-BE49-F238E27FC236}">
                  <a16:creationId xmlns:a16="http://schemas.microsoft.com/office/drawing/2014/main" id="{C33EDF8F-145E-0564-24A5-AC96356F9682}"/>
                </a:ext>
              </a:extLst>
            </p:cNvPr>
            <p:cNvSpPr txBox="1"/>
            <p:nvPr/>
          </p:nvSpPr>
          <p:spPr>
            <a:xfrm>
              <a:off x="1568245" y="1629722"/>
              <a:ext cx="737420" cy="1200329"/>
            </a:xfrm>
            <a:prstGeom prst="rect">
              <a:avLst/>
            </a:prstGeom>
            <a:noFill/>
          </p:spPr>
          <p:txBody>
            <a:bodyPr wrap="square" rtlCol="0">
              <a:spAutoFit/>
            </a:bodyPr>
            <a:lstStyle/>
            <a:p>
              <a:r>
                <a:rPr lang="en-US" sz="7200" b="1">
                  <a:solidFill>
                    <a:srgbClr val="00B6ED"/>
                  </a:solidFill>
                  <a:latin typeface="Arial" panose="020B0604020202020204" pitchFamily="34" charset="0"/>
                  <a:cs typeface="Arial" panose="020B0604020202020204" pitchFamily="34" charset="0"/>
                </a:rPr>
                <a:t>?</a:t>
              </a:r>
            </a:p>
          </p:txBody>
        </p:sp>
      </p:grpSp>
      <p:grpSp>
        <p:nvGrpSpPr>
          <p:cNvPr id="12" name="Group 11">
            <a:extLst>
              <a:ext uri="{FF2B5EF4-FFF2-40B4-BE49-F238E27FC236}">
                <a16:creationId xmlns:a16="http://schemas.microsoft.com/office/drawing/2014/main" id="{6448BFF7-04C4-D4D2-FF08-862B7CCDB99B}"/>
              </a:ext>
            </a:extLst>
          </p:cNvPr>
          <p:cNvGrpSpPr/>
          <p:nvPr/>
        </p:nvGrpSpPr>
        <p:grpSpPr>
          <a:xfrm>
            <a:off x="9678780" y="1896937"/>
            <a:ext cx="1968500" cy="4328831"/>
            <a:chOff x="9678780" y="1896937"/>
            <a:chExt cx="1968500" cy="4328831"/>
          </a:xfrm>
        </p:grpSpPr>
        <p:pic>
          <p:nvPicPr>
            <p:cNvPr id="29" name="Picture 28" descr="A black background with a black square&#10;&#10;AI-generated content may be incorrect.">
              <a:extLst>
                <a:ext uri="{FF2B5EF4-FFF2-40B4-BE49-F238E27FC236}">
                  <a16:creationId xmlns:a16="http://schemas.microsoft.com/office/drawing/2014/main" id="{7BAC6C27-42CF-D2F0-CE38-6835B6164238}"/>
                </a:ext>
              </a:extLst>
            </p:cNvPr>
            <p:cNvPicPr>
              <a:picLocks noChangeAspect="1"/>
            </p:cNvPicPr>
            <p:nvPr/>
          </p:nvPicPr>
          <p:blipFill>
            <a:blip r:embed="rId7"/>
            <a:stretch>
              <a:fillRect/>
            </a:stretch>
          </p:blipFill>
          <p:spPr>
            <a:xfrm>
              <a:off x="10564135" y="1896937"/>
              <a:ext cx="197789" cy="856697"/>
            </a:xfrm>
            <a:prstGeom prst="rect">
              <a:avLst/>
            </a:prstGeom>
          </p:spPr>
        </p:pic>
        <p:pic>
          <p:nvPicPr>
            <p:cNvPr id="13" name="Picture 12" descr="A cartoon of a person with his hand to his mouth&#10;&#10;AI-generated content may be incorrect.">
              <a:extLst>
                <a:ext uri="{FF2B5EF4-FFF2-40B4-BE49-F238E27FC236}">
                  <a16:creationId xmlns:a16="http://schemas.microsoft.com/office/drawing/2014/main" id="{624C3AF7-6E09-1519-0BAC-3CED51E5471D}"/>
                </a:ext>
              </a:extLst>
            </p:cNvPr>
            <p:cNvPicPr>
              <a:picLocks noChangeAspect="1"/>
            </p:cNvPicPr>
            <p:nvPr/>
          </p:nvPicPr>
          <p:blipFill>
            <a:blip r:embed="rId8"/>
            <a:srcRect b="15841"/>
            <a:stretch>
              <a:fillRect/>
            </a:stretch>
          </p:blipFill>
          <p:spPr>
            <a:xfrm>
              <a:off x="9678780" y="3094133"/>
              <a:ext cx="1968500" cy="3131635"/>
            </a:xfrm>
            <a:prstGeom prst="rect">
              <a:avLst/>
            </a:prstGeom>
          </p:spPr>
        </p:pic>
      </p:grpSp>
      <p:grpSp>
        <p:nvGrpSpPr>
          <p:cNvPr id="11" name="Group 10">
            <a:extLst>
              <a:ext uri="{FF2B5EF4-FFF2-40B4-BE49-F238E27FC236}">
                <a16:creationId xmlns:a16="http://schemas.microsoft.com/office/drawing/2014/main" id="{0B9FBAE9-7FE3-1633-458C-4DB196BFEBD8}"/>
              </a:ext>
            </a:extLst>
          </p:cNvPr>
          <p:cNvGrpSpPr/>
          <p:nvPr/>
        </p:nvGrpSpPr>
        <p:grpSpPr>
          <a:xfrm>
            <a:off x="6910030" y="1451224"/>
            <a:ext cx="1587874" cy="4747028"/>
            <a:chOff x="6910030" y="1451224"/>
            <a:chExt cx="1587874" cy="4747028"/>
          </a:xfrm>
        </p:grpSpPr>
        <p:pic>
          <p:nvPicPr>
            <p:cNvPr id="35" name="Picture 34" descr="A light bulb with lines coming out of it&#10;&#10;AI-generated content may be incorrect.">
              <a:extLst>
                <a:ext uri="{FF2B5EF4-FFF2-40B4-BE49-F238E27FC236}">
                  <a16:creationId xmlns:a16="http://schemas.microsoft.com/office/drawing/2014/main" id="{9B0ED86C-8D45-0F99-A728-73D044BEA0BC}"/>
                </a:ext>
              </a:extLst>
            </p:cNvPr>
            <p:cNvPicPr>
              <a:picLocks noChangeAspect="1"/>
            </p:cNvPicPr>
            <p:nvPr/>
          </p:nvPicPr>
          <p:blipFill>
            <a:blip r:embed="rId9"/>
            <a:stretch>
              <a:fillRect/>
            </a:stretch>
          </p:blipFill>
          <p:spPr>
            <a:xfrm>
              <a:off x="7051483" y="1451224"/>
              <a:ext cx="1407492" cy="1858270"/>
            </a:xfrm>
            <a:prstGeom prst="rect">
              <a:avLst/>
            </a:prstGeom>
          </p:spPr>
        </p:pic>
        <p:pic>
          <p:nvPicPr>
            <p:cNvPr id="3" name="Picture 2" descr="A cartoon of a person with purple hair&#10;&#10;AI-generated content may be incorrect.">
              <a:extLst>
                <a:ext uri="{FF2B5EF4-FFF2-40B4-BE49-F238E27FC236}">
                  <a16:creationId xmlns:a16="http://schemas.microsoft.com/office/drawing/2014/main" id="{8F45FA7E-A835-332A-B0C1-22240FD68D1F}"/>
                </a:ext>
              </a:extLst>
            </p:cNvPr>
            <p:cNvPicPr>
              <a:picLocks noChangeAspect="1"/>
            </p:cNvPicPr>
            <p:nvPr/>
          </p:nvPicPr>
          <p:blipFill>
            <a:blip r:embed="rId10"/>
            <a:stretch>
              <a:fillRect/>
            </a:stretch>
          </p:blipFill>
          <p:spPr>
            <a:xfrm>
              <a:off x="6910030" y="3612978"/>
              <a:ext cx="1587874" cy="2585274"/>
            </a:xfrm>
            <a:prstGeom prst="rect">
              <a:avLst/>
            </a:prstGeom>
          </p:spPr>
        </p:pic>
      </p:grpSp>
      <p:grpSp>
        <p:nvGrpSpPr>
          <p:cNvPr id="10" name="Group 9">
            <a:extLst>
              <a:ext uri="{FF2B5EF4-FFF2-40B4-BE49-F238E27FC236}">
                <a16:creationId xmlns:a16="http://schemas.microsoft.com/office/drawing/2014/main" id="{0D65F122-6442-BDF5-82D0-F72C538205C2}"/>
              </a:ext>
            </a:extLst>
          </p:cNvPr>
          <p:cNvGrpSpPr/>
          <p:nvPr/>
        </p:nvGrpSpPr>
        <p:grpSpPr>
          <a:xfrm>
            <a:off x="3146914" y="1700658"/>
            <a:ext cx="3580907" cy="4525111"/>
            <a:chOff x="3146914" y="1700658"/>
            <a:chExt cx="3580907" cy="4525111"/>
          </a:xfrm>
        </p:grpSpPr>
        <p:pic>
          <p:nvPicPr>
            <p:cNvPr id="33" name="Picture 32">
              <a:extLst>
                <a:ext uri="{FF2B5EF4-FFF2-40B4-BE49-F238E27FC236}">
                  <a16:creationId xmlns:a16="http://schemas.microsoft.com/office/drawing/2014/main" id="{1ECB0AAC-A5E2-4E03-547B-BF834F9E4F46}"/>
                </a:ext>
              </a:extLst>
            </p:cNvPr>
            <p:cNvPicPr>
              <a:picLocks noChangeAspect="1"/>
            </p:cNvPicPr>
            <p:nvPr/>
          </p:nvPicPr>
          <p:blipFill>
            <a:blip r:embed="rId11"/>
            <a:stretch>
              <a:fillRect/>
            </a:stretch>
          </p:blipFill>
          <p:spPr>
            <a:xfrm>
              <a:off x="3783324" y="1700658"/>
              <a:ext cx="1895629" cy="1449274"/>
            </a:xfrm>
            <a:prstGeom prst="rect">
              <a:avLst/>
            </a:prstGeom>
          </p:spPr>
        </p:pic>
        <p:pic>
          <p:nvPicPr>
            <p:cNvPr id="6" name="Picture 5" descr="A cartoon of a person scratching his head&#10;&#10;AI-generated content may be incorrect.">
              <a:extLst>
                <a:ext uri="{FF2B5EF4-FFF2-40B4-BE49-F238E27FC236}">
                  <a16:creationId xmlns:a16="http://schemas.microsoft.com/office/drawing/2014/main" id="{E9E0C568-AC5F-DB79-9AB7-0CFBBE737297}"/>
                </a:ext>
              </a:extLst>
            </p:cNvPr>
            <p:cNvPicPr>
              <a:picLocks noChangeAspect="1"/>
            </p:cNvPicPr>
            <p:nvPr/>
          </p:nvPicPr>
          <p:blipFill>
            <a:blip r:embed="rId12"/>
            <a:srcRect b="19339"/>
            <a:stretch>
              <a:fillRect/>
            </a:stretch>
          </p:blipFill>
          <p:spPr>
            <a:xfrm>
              <a:off x="3146914" y="3261233"/>
              <a:ext cx="3580907" cy="2964536"/>
            </a:xfrm>
            <a:prstGeom prst="rect">
              <a:avLst/>
            </a:prstGeom>
          </p:spPr>
        </p:pic>
      </p:grpSp>
    </p:spTree>
    <p:extLst>
      <p:ext uri="{BB962C8B-B14F-4D97-AF65-F5344CB8AC3E}">
        <p14:creationId xmlns:p14="http://schemas.microsoft.com/office/powerpoint/2010/main" val="4291288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500"/>
                                  </p:stCondLst>
                                  <p:childTnLst>
                                    <p:set>
                                      <p:cBhvr>
                                        <p:cTn id="6" dur="1" fill="hold">
                                          <p:stCondLst>
                                            <p:cond delay="0"/>
                                          </p:stCondLst>
                                        </p:cTn>
                                        <p:tgtEl>
                                          <p:spTgt spid="36"/>
                                        </p:tgtEl>
                                        <p:attrNameLst>
                                          <p:attrName>style.visibility</p:attrName>
                                        </p:attrNameLst>
                                      </p:cBhvr>
                                      <p:to>
                                        <p:strVal val="visible"/>
                                      </p:to>
                                    </p:set>
                                    <p:anim calcmode="lin" valueType="num">
                                      <p:cBhvr>
                                        <p:cTn id="7" dur="1000" fill="hold"/>
                                        <p:tgtEl>
                                          <p:spTgt spid="36"/>
                                        </p:tgtEl>
                                        <p:attrNameLst>
                                          <p:attrName>ppt_w</p:attrName>
                                        </p:attrNameLst>
                                      </p:cBhvr>
                                      <p:tavLst>
                                        <p:tav tm="0">
                                          <p:val>
                                            <p:strVal val="#ppt_w*0.70"/>
                                          </p:val>
                                        </p:tav>
                                        <p:tav tm="100000">
                                          <p:val>
                                            <p:strVal val="#ppt_w"/>
                                          </p:val>
                                        </p:tav>
                                      </p:tavLst>
                                    </p:anim>
                                    <p:anim calcmode="lin" valueType="num">
                                      <p:cBhvr>
                                        <p:cTn id="8" dur="1000" fill="hold"/>
                                        <p:tgtEl>
                                          <p:spTgt spid="36"/>
                                        </p:tgtEl>
                                        <p:attrNameLst>
                                          <p:attrName>ppt_h</p:attrName>
                                        </p:attrNameLst>
                                      </p:cBhvr>
                                      <p:tavLst>
                                        <p:tav tm="0">
                                          <p:val>
                                            <p:strVal val="#ppt_h"/>
                                          </p:val>
                                        </p:tav>
                                        <p:tav tm="100000">
                                          <p:val>
                                            <p:strVal val="#ppt_h"/>
                                          </p:val>
                                        </p:tav>
                                      </p:tavLst>
                                    </p:anim>
                                    <p:animEffect transition="in" filter="fade">
                                      <p:cBhvr>
                                        <p:cTn id="9" dur="1000"/>
                                        <p:tgtEl>
                                          <p:spTgt spid="36"/>
                                        </p:tgtEl>
                                      </p:cBhvr>
                                    </p:animEffect>
                                  </p:childTnLst>
                                </p:cTn>
                              </p:par>
                            </p:childTnLst>
                          </p:cTn>
                        </p:par>
                        <p:par>
                          <p:cTn id="10" fill="hold">
                            <p:stCondLst>
                              <p:cond delay="1500"/>
                            </p:stCondLst>
                            <p:childTnLst>
                              <p:par>
                                <p:cTn id="11" presetID="55" presetClass="entr" presetSubtype="0" fill="hold" nodeType="afterEffect">
                                  <p:stCondLst>
                                    <p:cond delay="50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strVal val="#ppt_w*0.70"/>
                                          </p:val>
                                        </p:tav>
                                        <p:tav tm="100000">
                                          <p:val>
                                            <p:strVal val="#ppt_w"/>
                                          </p:val>
                                        </p:tav>
                                      </p:tavLst>
                                    </p:anim>
                                    <p:anim calcmode="lin" valueType="num">
                                      <p:cBhvr>
                                        <p:cTn id="14" dur="1000" fill="hold"/>
                                        <p:tgtEl>
                                          <p:spTgt spid="10"/>
                                        </p:tgtEl>
                                        <p:attrNameLst>
                                          <p:attrName>ppt_h</p:attrName>
                                        </p:attrNameLst>
                                      </p:cBhvr>
                                      <p:tavLst>
                                        <p:tav tm="0">
                                          <p:val>
                                            <p:strVal val="#ppt_h"/>
                                          </p:val>
                                        </p:tav>
                                        <p:tav tm="100000">
                                          <p:val>
                                            <p:strVal val="#ppt_h"/>
                                          </p:val>
                                        </p:tav>
                                      </p:tavLst>
                                    </p:anim>
                                    <p:animEffect transition="in" filter="fade">
                                      <p:cBhvr>
                                        <p:cTn id="15" dur="1000"/>
                                        <p:tgtEl>
                                          <p:spTgt spid="10"/>
                                        </p:tgtEl>
                                      </p:cBhvr>
                                    </p:animEffect>
                                  </p:childTnLst>
                                </p:cTn>
                              </p:par>
                            </p:childTnLst>
                          </p:cTn>
                        </p:par>
                        <p:par>
                          <p:cTn id="16" fill="hold">
                            <p:stCondLst>
                              <p:cond delay="3000"/>
                            </p:stCondLst>
                            <p:childTnLst>
                              <p:par>
                                <p:cTn id="17" presetID="55" presetClass="entr" presetSubtype="0" fill="hold" nodeType="afterEffect">
                                  <p:stCondLst>
                                    <p:cond delay="5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strVal val="#ppt_w*0.70"/>
                                          </p:val>
                                        </p:tav>
                                        <p:tav tm="100000">
                                          <p:val>
                                            <p:strVal val="#ppt_w"/>
                                          </p:val>
                                        </p:tav>
                                      </p:tavLst>
                                    </p:anim>
                                    <p:anim calcmode="lin" valueType="num">
                                      <p:cBhvr>
                                        <p:cTn id="20" dur="1000" fill="hold"/>
                                        <p:tgtEl>
                                          <p:spTgt spid="11"/>
                                        </p:tgtEl>
                                        <p:attrNameLst>
                                          <p:attrName>ppt_h</p:attrName>
                                        </p:attrNameLst>
                                      </p:cBhvr>
                                      <p:tavLst>
                                        <p:tav tm="0">
                                          <p:val>
                                            <p:strVal val="#ppt_h"/>
                                          </p:val>
                                        </p:tav>
                                        <p:tav tm="100000">
                                          <p:val>
                                            <p:strVal val="#ppt_h"/>
                                          </p:val>
                                        </p:tav>
                                      </p:tavLst>
                                    </p:anim>
                                    <p:animEffect transition="in" filter="fade">
                                      <p:cBhvr>
                                        <p:cTn id="21" dur="1000"/>
                                        <p:tgtEl>
                                          <p:spTgt spid="11"/>
                                        </p:tgtEl>
                                      </p:cBhvr>
                                    </p:animEffect>
                                  </p:childTnLst>
                                </p:cTn>
                              </p:par>
                            </p:childTnLst>
                          </p:cTn>
                        </p:par>
                        <p:par>
                          <p:cTn id="22" fill="hold">
                            <p:stCondLst>
                              <p:cond delay="4500"/>
                            </p:stCondLst>
                            <p:childTnLst>
                              <p:par>
                                <p:cTn id="23" presetID="55" presetClass="entr" presetSubtype="0" fill="hold" nodeType="afterEffect">
                                  <p:stCondLst>
                                    <p:cond delay="500"/>
                                  </p:stCondLst>
                                  <p:childTnLst>
                                    <p:set>
                                      <p:cBhvr>
                                        <p:cTn id="24" dur="1" fill="hold">
                                          <p:stCondLst>
                                            <p:cond delay="0"/>
                                          </p:stCondLst>
                                        </p:cTn>
                                        <p:tgtEl>
                                          <p:spTgt spid="12"/>
                                        </p:tgtEl>
                                        <p:attrNameLst>
                                          <p:attrName>style.visibility</p:attrName>
                                        </p:attrNameLst>
                                      </p:cBhvr>
                                      <p:to>
                                        <p:strVal val="visible"/>
                                      </p:to>
                                    </p:set>
                                    <p:anim calcmode="lin" valueType="num">
                                      <p:cBhvr>
                                        <p:cTn id="25" dur="1000" fill="hold"/>
                                        <p:tgtEl>
                                          <p:spTgt spid="12"/>
                                        </p:tgtEl>
                                        <p:attrNameLst>
                                          <p:attrName>ppt_w</p:attrName>
                                        </p:attrNameLst>
                                      </p:cBhvr>
                                      <p:tavLst>
                                        <p:tav tm="0">
                                          <p:val>
                                            <p:strVal val="#ppt_w*0.70"/>
                                          </p:val>
                                        </p:tav>
                                        <p:tav tm="100000">
                                          <p:val>
                                            <p:strVal val="#ppt_w"/>
                                          </p:val>
                                        </p:tav>
                                      </p:tavLst>
                                    </p:anim>
                                    <p:anim calcmode="lin" valueType="num">
                                      <p:cBhvr>
                                        <p:cTn id="26" dur="1000" fill="hold"/>
                                        <p:tgtEl>
                                          <p:spTgt spid="12"/>
                                        </p:tgtEl>
                                        <p:attrNameLst>
                                          <p:attrName>ppt_h</p:attrName>
                                        </p:attrNameLst>
                                      </p:cBhvr>
                                      <p:tavLst>
                                        <p:tav tm="0">
                                          <p:val>
                                            <p:strVal val="#ppt_h"/>
                                          </p:val>
                                        </p:tav>
                                        <p:tav tm="100000">
                                          <p:val>
                                            <p:strVal val="#ppt_h"/>
                                          </p:val>
                                        </p:tav>
                                      </p:tavLst>
                                    </p:anim>
                                    <p:animEffect transition="in" filter="fade">
                                      <p:cBhvr>
                                        <p:cTn id="2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30766ED2-642E-230B-48DE-62DA2B03E479}"/>
              </a:ext>
            </a:extLst>
          </p:cNvPr>
          <p:cNvGraphicFramePr>
            <a:graphicFrameLocks noChangeAspect="1"/>
          </p:cNvGraphicFramePr>
          <p:nvPr>
            <p:custDataLst>
              <p:tags r:id="rId1"/>
            </p:custDataLst>
            <p:extLst>
              <p:ext uri="{D42A27DB-BD31-4B8C-83A1-F6EECF244321}">
                <p14:modId xmlns:p14="http://schemas.microsoft.com/office/powerpoint/2010/main" val="37879931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think-cell data - do not delete" hidden="1">
                        <a:extLst>
                          <a:ext uri="{FF2B5EF4-FFF2-40B4-BE49-F238E27FC236}">
                            <a16:creationId xmlns:a16="http://schemas.microsoft.com/office/drawing/2014/main" id="{30766ED2-642E-230B-48DE-62DA2B03E47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4" name="Subtitle 3">
            <a:extLst>
              <a:ext uri="{FF2B5EF4-FFF2-40B4-BE49-F238E27FC236}">
                <a16:creationId xmlns:a16="http://schemas.microsoft.com/office/drawing/2014/main" id="{291AECB2-3328-8068-622F-D9D7B694A8F2}"/>
              </a:ext>
            </a:extLst>
          </p:cNvPr>
          <p:cNvSpPr>
            <a:spLocks noGrp="1"/>
          </p:cNvSpPr>
          <p:nvPr>
            <p:ph type="subTitle" idx="1"/>
          </p:nvPr>
        </p:nvSpPr>
        <p:spPr/>
        <p:txBody>
          <a:bodyPr/>
          <a:lstStyle/>
          <a:p>
            <a:r>
              <a:rPr lang="en-US" err="1"/>
              <a:t>PrimaryCareAlberta.ca</a:t>
            </a:r>
            <a:endParaRPr lang="en-US"/>
          </a:p>
        </p:txBody>
      </p:sp>
      <p:pic>
        <p:nvPicPr>
          <p:cNvPr id="8" name="Picture 7" descr="A white question mark on a white surface&#10;&#10;AI-generated content may be incorrect.">
            <a:extLst>
              <a:ext uri="{FF2B5EF4-FFF2-40B4-BE49-F238E27FC236}">
                <a16:creationId xmlns:a16="http://schemas.microsoft.com/office/drawing/2014/main" id="{498F02C3-C67B-25AA-EEC9-6D9D77ED1615}"/>
              </a:ext>
            </a:extLst>
          </p:cNvPr>
          <p:cNvPicPr>
            <a:picLocks noChangeAspect="1"/>
          </p:cNvPicPr>
          <p:nvPr/>
        </p:nvPicPr>
        <p:blipFill>
          <a:blip r:embed="rId6"/>
          <a:srcRect b="7184"/>
          <a:stretch>
            <a:fillRect/>
          </a:stretch>
        </p:blipFill>
        <p:spPr>
          <a:xfrm>
            <a:off x="3999935" y="1678366"/>
            <a:ext cx="7231627" cy="4027293"/>
          </a:xfrm>
          <a:prstGeom prst="rect">
            <a:avLst/>
          </a:prstGeom>
        </p:spPr>
      </p:pic>
    </p:spTree>
    <p:extLst>
      <p:ext uri="{BB962C8B-B14F-4D97-AF65-F5344CB8AC3E}">
        <p14:creationId xmlns:p14="http://schemas.microsoft.com/office/powerpoint/2010/main" val="17022413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2C06A29D-1E46-3AE5-D8F2-2B9E16808DDB}"/>
              </a:ext>
            </a:extLst>
          </p:cNvPr>
          <p:cNvGraphicFramePr>
            <a:graphicFrameLocks noChangeAspect="1"/>
          </p:cNvGraphicFramePr>
          <p:nvPr>
            <p:custDataLst>
              <p:tags r:id="rId1"/>
            </p:custDataLst>
            <p:extLst>
              <p:ext uri="{D42A27DB-BD31-4B8C-83A1-F6EECF244321}">
                <p14:modId xmlns:p14="http://schemas.microsoft.com/office/powerpoint/2010/main" val="334010550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8" name="think-cell data - do not delete" hidden="1">
                        <a:extLst>
                          <a:ext uri="{FF2B5EF4-FFF2-40B4-BE49-F238E27FC236}">
                            <a16:creationId xmlns:a16="http://schemas.microsoft.com/office/drawing/2014/main" id="{2C06A29D-1E46-3AE5-D8F2-2B9E16808DDB}"/>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FA18EBA8-4989-0023-CB77-55B8A3BB4F6A}"/>
              </a:ext>
            </a:extLst>
          </p:cNvPr>
          <p:cNvSpPr>
            <a:spLocks noGrp="1"/>
          </p:cNvSpPr>
          <p:nvPr>
            <p:ph type="ctrTitle"/>
          </p:nvPr>
        </p:nvSpPr>
        <p:spPr>
          <a:xfrm>
            <a:off x="4327524" y="2697705"/>
            <a:ext cx="7421564" cy="949090"/>
          </a:xfrm>
        </p:spPr>
        <p:txBody>
          <a:bodyPr/>
          <a:lstStyle/>
          <a:p>
            <a:r>
              <a:rPr lang="en-US" sz="3600"/>
              <a:t>Clearing the Air</a:t>
            </a:r>
            <a:endParaRPr lang="en-US" sz="5400"/>
          </a:p>
        </p:txBody>
      </p:sp>
      <p:pic>
        <p:nvPicPr>
          <p:cNvPr id="5" name="Picture 4" descr="A close up of a logo&#10;&#10;AI-generated content may be incorrect.">
            <a:extLst>
              <a:ext uri="{FF2B5EF4-FFF2-40B4-BE49-F238E27FC236}">
                <a16:creationId xmlns:a16="http://schemas.microsoft.com/office/drawing/2014/main" id="{0627C26A-3A36-0B54-8664-22B3BA1B1ADC}"/>
              </a:ext>
            </a:extLst>
          </p:cNvPr>
          <p:cNvPicPr>
            <a:picLocks noChangeAspect="1"/>
          </p:cNvPicPr>
          <p:nvPr/>
        </p:nvPicPr>
        <p:blipFill>
          <a:blip r:embed="rId6"/>
          <a:stretch>
            <a:fillRect/>
          </a:stretch>
        </p:blipFill>
        <p:spPr>
          <a:xfrm>
            <a:off x="8567803" y="5314486"/>
            <a:ext cx="3181285" cy="1201443"/>
          </a:xfrm>
          <a:prstGeom prst="rect">
            <a:avLst/>
          </a:prstGeom>
        </p:spPr>
      </p:pic>
      <p:pic>
        <p:nvPicPr>
          <p:cNvPr id="12" name="Picture 11" descr="A yellow paper airplane on a black background&#10;&#10;AI-generated content may be incorrect.">
            <a:extLst>
              <a:ext uri="{FF2B5EF4-FFF2-40B4-BE49-F238E27FC236}">
                <a16:creationId xmlns:a16="http://schemas.microsoft.com/office/drawing/2014/main" id="{D600D339-C3DC-2046-261C-87163ABADB6C}"/>
              </a:ext>
            </a:extLst>
          </p:cNvPr>
          <p:cNvPicPr>
            <a:picLocks noChangeAspect="1"/>
          </p:cNvPicPr>
          <p:nvPr/>
        </p:nvPicPr>
        <p:blipFill>
          <a:blip r:embed="rId7"/>
          <a:stretch>
            <a:fillRect/>
          </a:stretch>
        </p:blipFill>
        <p:spPr>
          <a:xfrm>
            <a:off x="-1826631" y="2311949"/>
            <a:ext cx="1826631" cy="1027006"/>
          </a:xfrm>
          <a:prstGeom prst="rect">
            <a:avLst/>
          </a:prstGeom>
        </p:spPr>
      </p:pic>
      <p:sp>
        <p:nvSpPr>
          <p:cNvPr id="2" name="TextBox 1">
            <a:extLst>
              <a:ext uri="{FF2B5EF4-FFF2-40B4-BE49-F238E27FC236}">
                <a16:creationId xmlns:a16="http://schemas.microsoft.com/office/drawing/2014/main" id="{D3AE0BA5-388C-D434-CDAF-C40F8AB5423D}"/>
              </a:ext>
            </a:extLst>
          </p:cNvPr>
          <p:cNvSpPr txBox="1"/>
          <p:nvPr/>
        </p:nvSpPr>
        <p:spPr>
          <a:xfrm>
            <a:off x="4327524" y="3398721"/>
            <a:ext cx="4350123" cy="707886"/>
          </a:xfrm>
          <a:prstGeom prst="rect">
            <a:avLst/>
          </a:prstGeom>
          <a:noFill/>
        </p:spPr>
        <p:txBody>
          <a:bodyPr wrap="square" rtlCol="0">
            <a:spAutoFit/>
          </a:bodyPr>
          <a:lstStyle/>
          <a:p>
            <a:r>
              <a:rPr lang="en-US" sz="4000" b="1">
                <a:solidFill>
                  <a:srgbClr val="00B0F0"/>
                </a:solidFill>
              </a:rPr>
              <a:t>Let’s Talk Vapes</a:t>
            </a:r>
            <a:endParaRPr lang="en-US" sz="4000" b="1"/>
          </a:p>
        </p:txBody>
      </p:sp>
    </p:spTree>
    <p:extLst>
      <p:ext uri="{BB962C8B-B14F-4D97-AF65-F5344CB8AC3E}">
        <p14:creationId xmlns:p14="http://schemas.microsoft.com/office/powerpoint/2010/main" val="1865471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5638 0.07384 C 0.27813 0.08541 0.49987 0.09699 0.62161 0.07893 C 0.74336 0.06064 0.76497 0.01296 0.78659 -0.03473 " pathEditMode="relative" rAng="0" ptsTypes="AAA">
                                      <p:cBhvr>
                                        <p:cTn id="6" dur="2000" fill="hold"/>
                                        <p:tgtEl>
                                          <p:spTgt spid="12"/>
                                        </p:tgtEl>
                                        <p:attrNameLst>
                                          <p:attrName>ppt_x</p:attrName>
                                          <p:attrName>ppt_y</p:attrName>
                                        </p:attrNameLst>
                                      </p:cBhvr>
                                      <p:rCtr x="36510" y="-4722"/>
                                    </p:animMotion>
                                  </p:childTnLst>
                                </p:cTn>
                              </p:par>
                              <p:par>
                                <p:cTn id="7" presetID="2" presetClass="entr" presetSubtype="8" fill="hold" grpId="0" nodeType="withEffect">
                                  <p:stCondLst>
                                    <p:cond delay="70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1000" fill="hold"/>
                                        <p:tgtEl>
                                          <p:spTgt spid="3"/>
                                        </p:tgtEl>
                                        <p:attrNameLst>
                                          <p:attrName>ppt_x</p:attrName>
                                        </p:attrNameLst>
                                      </p:cBhvr>
                                      <p:tavLst>
                                        <p:tav tm="0">
                                          <p:val>
                                            <p:strVal val="0-#ppt_w/2"/>
                                          </p:val>
                                        </p:tav>
                                        <p:tav tm="100000">
                                          <p:val>
                                            <p:strVal val="#ppt_x"/>
                                          </p:val>
                                        </p:tav>
                                      </p:tavLst>
                                    </p:anim>
                                    <p:anim calcmode="lin" valueType="num">
                                      <p:cBhvr additive="base">
                                        <p:cTn id="10" dur="1000" fill="hold"/>
                                        <p:tgtEl>
                                          <p:spTgt spid="3"/>
                                        </p:tgtEl>
                                        <p:attrNameLst>
                                          <p:attrName>ppt_y</p:attrName>
                                        </p:attrNameLst>
                                      </p:cBhvr>
                                      <p:tavLst>
                                        <p:tav tm="0">
                                          <p:val>
                                            <p:strVal val="#ppt_y"/>
                                          </p:val>
                                        </p:tav>
                                        <p:tav tm="100000">
                                          <p:val>
                                            <p:strVal val="#ppt_y"/>
                                          </p:val>
                                        </p:tav>
                                      </p:tavLst>
                                    </p:anim>
                                  </p:childTnLst>
                                </p:cTn>
                              </p:par>
                            </p:childTnLst>
                          </p:cTn>
                        </p:par>
                        <p:par>
                          <p:cTn id="11" fill="hold">
                            <p:stCondLst>
                              <p:cond delay="2000"/>
                            </p:stCondLst>
                            <p:childTnLst>
                              <p:par>
                                <p:cTn id="12" presetID="2" presetClass="entr" presetSubtype="8" fill="hold" grpId="0" nodeType="afterEffect">
                                  <p:stCondLst>
                                    <p:cond delay="25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0-#ppt_w/2"/>
                                          </p:val>
                                        </p:tav>
                                        <p:tav tm="100000">
                                          <p:val>
                                            <p:strVal val="#ppt_x"/>
                                          </p:val>
                                        </p:tav>
                                      </p:tavLst>
                                    </p:anim>
                                    <p:anim calcmode="lin" valueType="num">
                                      <p:cBhvr additive="base">
                                        <p:cTn id="15"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B1B1667D-7CAA-37D2-D17D-058D7B1FC2B8}"/>
              </a:ext>
            </a:extLst>
          </p:cNvPr>
          <p:cNvGraphicFramePr>
            <a:graphicFrameLocks noChangeAspect="1"/>
          </p:cNvGraphicFramePr>
          <p:nvPr>
            <p:custDataLst>
              <p:tags r:id="rId1"/>
            </p:custDataLst>
            <p:extLst>
              <p:ext uri="{D42A27DB-BD31-4B8C-83A1-F6EECF244321}">
                <p14:modId xmlns:p14="http://schemas.microsoft.com/office/powerpoint/2010/main" val="379619774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4" name="think-cell data - do not delete" hidden="1">
                        <a:extLst>
                          <a:ext uri="{FF2B5EF4-FFF2-40B4-BE49-F238E27FC236}">
                            <a16:creationId xmlns:a16="http://schemas.microsoft.com/office/drawing/2014/main" id="{B1B1667D-7CAA-37D2-D17D-058D7B1FC2B8}"/>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8" name="Title 1">
            <a:extLst>
              <a:ext uri="{FF2B5EF4-FFF2-40B4-BE49-F238E27FC236}">
                <a16:creationId xmlns:a16="http://schemas.microsoft.com/office/drawing/2014/main" id="{B8CA7CF8-22F2-2348-80C5-1F33FF2FDD85}"/>
              </a:ext>
            </a:extLst>
          </p:cNvPr>
          <p:cNvSpPr txBox="1">
            <a:spLocks/>
          </p:cNvSpPr>
          <p:nvPr/>
        </p:nvSpPr>
        <p:spPr>
          <a:xfrm>
            <a:off x="442914" y="640080"/>
            <a:ext cx="11306173" cy="1084898"/>
          </a:xfrm>
          <a:prstGeom prst="rect">
            <a:avLst/>
          </a:prstGeom>
        </p:spPr>
        <p:txBody>
          <a:bodyPr/>
          <a:lstStyle>
            <a:lvl1pPr algn="l" defTabSz="914400" rtl="0" eaLnBrk="1" latinLnBrk="0" hangingPunct="1">
              <a:lnSpc>
                <a:spcPct val="85000"/>
              </a:lnSpc>
              <a:spcBef>
                <a:spcPct val="0"/>
              </a:spcBef>
              <a:buNone/>
              <a:defRPr sz="3200" kern="1200">
                <a:solidFill>
                  <a:schemeClr val="tx1"/>
                </a:solidFill>
                <a:latin typeface="+mj-lt"/>
                <a:ea typeface="+mj-ea"/>
                <a:cs typeface="+mj-cs"/>
              </a:defRPr>
            </a:lvl1pPr>
          </a:lstStyle>
          <a:p>
            <a:endParaRPr lang="en-GB">
              <a:latin typeface="Arial" panose="020B0604020202020204" pitchFamily="34" charset="0"/>
            </a:endParaRPr>
          </a:p>
        </p:txBody>
      </p:sp>
      <p:sp>
        <p:nvSpPr>
          <p:cNvPr id="9" name="Title 8">
            <a:extLst>
              <a:ext uri="{FF2B5EF4-FFF2-40B4-BE49-F238E27FC236}">
                <a16:creationId xmlns:a16="http://schemas.microsoft.com/office/drawing/2014/main" id="{F01D6AC1-8E35-3176-1105-47F1B159FF8F}"/>
              </a:ext>
            </a:extLst>
          </p:cNvPr>
          <p:cNvSpPr>
            <a:spLocks noGrp="1"/>
          </p:cNvSpPr>
          <p:nvPr>
            <p:ph type="title"/>
          </p:nvPr>
        </p:nvSpPr>
        <p:spPr>
          <a:xfrm>
            <a:off x="838200" y="365125"/>
            <a:ext cx="2081982" cy="1325563"/>
          </a:xfrm>
        </p:spPr>
        <p:txBody>
          <a:bodyPr vert="horz"/>
          <a:lstStyle/>
          <a:p>
            <a:r>
              <a:rPr lang="en-US"/>
              <a:t>Topics</a:t>
            </a:r>
          </a:p>
        </p:txBody>
      </p:sp>
      <p:grpSp>
        <p:nvGrpSpPr>
          <p:cNvPr id="19" name="Group 18">
            <a:extLst>
              <a:ext uri="{FF2B5EF4-FFF2-40B4-BE49-F238E27FC236}">
                <a16:creationId xmlns:a16="http://schemas.microsoft.com/office/drawing/2014/main" id="{1E065A6E-1F27-493A-1E46-67A9C07CCBDA}"/>
              </a:ext>
            </a:extLst>
          </p:cNvPr>
          <p:cNvGrpSpPr/>
          <p:nvPr/>
        </p:nvGrpSpPr>
        <p:grpSpPr>
          <a:xfrm>
            <a:off x="6121980" y="3923564"/>
            <a:ext cx="3717073" cy="2219467"/>
            <a:chOff x="6121980" y="3923564"/>
            <a:chExt cx="3717073" cy="2219467"/>
          </a:xfrm>
        </p:grpSpPr>
        <p:sp>
          <p:nvSpPr>
            <p:cNvPr id="18" name="Rectangle 17">
              <a:extLst>
                <a:ext uri="{FF2B5EF4-FFF2-40B4-BE49-F238E27FC236}">
                  <a16:creationId xmlns:a16="http://schemas.microsoft.com/office/drawing/2014/main" id="{F3859CE6-309A-F051-9DDB-03F463775562}"/>
                </a:ext>
              </a:extLst>
            </p:cNvPr>
            <p:cNvSpPr/>
            <p:nvPr/>
          </p:nvSpPr>
          <p:spPr>
            <a:xfrm>
              <a:off x="6121981" y="3923564"/>
              <a:ext cx="3717072" cy="2219467"/>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8">
              <a:extLst>
                <a:ext uri="{FF2B5EF4-FFF2-40B4-BE49-F238E27FC236}">
                  <a16:creationId xmlns:a16="http://schemas.microsoft.com/office/drawing/2014/main" id="{ADF25EBE-A304-DCDC-D321-B408686DFBE1}"/>
                </a:ext>
              </a:extLst>
            </p:cNvPr>
            <p:cNvSpPr txBox="1">
              <a:spLocks/>
            </p:cNvSpPr>
            <p:nvPr/>
          </p:nvSpPr>
          <p:spPr>
            <a:xfrm>
              <a:off x="6121980" y="3923565"/>
              <a:ext cx="3717072" cy="532818"/>
            </a:xfrm>
            <a:prstGeom prst="rect">
              <a:avLst/>
            </a:prstGeom>
          </p:spPr>
          <p:txBody>
            <a:bodyPr vert="horz" lIns="0" tIns="45720" rIns="91440" bIns="45720" rtlCol="0" anchor="t">
              <a:normAutofit/>
            </a:bodyPr>
            <a:lstStyle>
              <a:lvl1pPr marL="540000" indent="-540000" algn="l" defTabSz="914400" rtl="0" eaLnBrk="1" latinLnBrk="0" hangingPunct="1">
                <a:lnSpc>
                  <a:spcPct val="110000"/>
                </a:lnSpc>
                <a:spcBef>
                  <a:spcPts val="1600"/>
                </a:spcBef>
                <a:buClr>
                  <a:schemeClr val="tx2"/>
                </a:buClr>
                <a:buFont typeface="+mj-lt"/>
                <a:buAutoNum type="arabicPeriod"/>
                <a:defRPr sz="2000" b="1" kern="1200">
                  <a:solidFill>
                    <a:schemeClr val="tx2"/>
                  </a:solidFill>
                  <a:latin typeface="+mn-lt"/>
                  <a:ea typeface="+mn-ea"/>
                  <a:cs typeface="+mn-cs"/>
                </a:defRPr>
              </a:lvl1pPr>
              <a:lvl2pPr marL="54000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mn-lt"/>
                  <a:ea typeface="+mn-ea"/>
                  <a:cs typeface="+mn-cs"/>
                </a:defRPr>
              </a:lvl2pPr>
              <a:lvl3pPr marL="720000" indent="-180000" algn="l" defTabSz="914400" rtl="0" eaLnBrk="1" latinLnBrk="0" hangingPunct="1">
                <a:lnSpc>
                  <a:spcPct val="110000"/>
                </a:lnSpc>
                <a:spcBef>
                  <a:spcPts val="500"/>
                </a:spcBef>
                <a:buFont typeface="Arial" panose="020B0604020202020204" pitchFamily="34" charset="0"/>
                <a:buChar char="•"/>
                <a:defRPr lang="en-US" sz="1600" b="0" i="0" kern="1200" dirty="0">
                  <a:solidFill>
                    <a:schemeClr val="tx1"/>
                  </a:solidFill>
                  <a:latin typeface="+mn-lt"/>
                  <a:ea typeface="+mn-ea"/>
                  <a:cs typeface="+mn-cs"/>
                </a:defRPr>
              </a:lvl3pPr>
              <a:lvl4pPr marL="1080000" indent="-5400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4pPr>
              <a:lvl5pPr marL="1080000" indent="-5400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mj-lt"/>
                <a:buNone/>
              </a:pPr>
              <a:r>
                <a:rPr lang="en-GB" sz="1800">
                  <a:solidFill>
                    <a:srgbClr val="00304E"/>
                  </a:solidFill>
                </a:rPr>
                <a:t>Find Out More</a:t>
              </a:r>
            </a:p>
          </p:txBody>
        </p:sp>
        <p:pic>
          <p:nvPicPr>
            <p:cNvPr id="37" name="Picture 36" descr="A couple of men sitting in chairs&#10;&#10;AI-generated content may be incorrect.">
              <a:extLst>
                <a:ext uri="{FF2B5EF4-FFF2-40B4-BE49-F238E27FC236}">
                  <a16:creationId xmlns:a16="http://schemas.microsoft.com/office/drawing/2014/main" id="{6DD43761-27F1-110C-0172-3E82B8ACE3D6}"/>
                </a:ext>
              </a:extLst>
            </p:cNvPr>
            <p:cNvPicPr>
              <a:picLocks noChangeAspect="1"/>
            </p:cNvPicPr>
            <p:nvPr/>
          </p:nvPicPr>
          <p:blipFill>
            <a:blip r:embed="rId6"/>
            <a:stretch>
              <a:fillRect/>
            </a:stretch>
          </p:blipFill>
          <p:spPr>
            <a:xfrm>
              <a:off x="6171744" y="4339310"/>
              <a:ext cx="3617544" cy="1779715"/>
            </a:xfrm>
            <a:prstGeom prst="rect">
              <a:avLst/>
            </a:prstGeom>
          </p:spPr>
        </p:pic>
      </p:grpSp>
      <p:grpSp>
        <p:nvGrpSpPr>
          <p:cNvPr id="5" name="Group 4">
            <a:extLst>
              <a:ext uri="{FF2B5EF4-FFF2-40B4-BE49-F238E27FC236}">
                <a16:creationId xmlns:a16="http://schemas.microsoft.com/office/drawing/2014/main" id="{2B097039-F440-63DD-DC3F-CB45363D4F36}"/>
              </a:ext>
            </a:extLst>
          </p:cNvPr>
          <p:cNvGrpSpPr/>
          <p:nvPr/>
        </p:nvGrpSpPr>
        <p:grpSpPr>
          <a:xfrm>
            <a:off x="6125736" y="1537808"/>
            <a:ext cx="3717073" cy="2117863"/>
            <a:chOff x="6125736" y="1537808"/>
            <a:chExt cx="3717073" cy="2117863"/>
          </a:xfrm>
        </p:grpSpPr>
        <p:sp>
          <p:nvSpPr>
            <p:cNvPr id="16" name="Rectangle 15">
              <a:extLst>
                <a:ext uri="{FF2B5EF4-FFF2-40B4-BE49-F238E27FC236}">
                  <a16:creationId xmlns:a16="http://schemas.microsoft.com/office/drawing/2014/main" id="{57090546-008B-4CE4-4E3E-04BF0FD88A8F}"/>
                </a:ext>
              </a:extLst>
            </p:cNvPr>
            <p:cNvSpPr/>
            <p:nvPr/>
          </p:nvSpPr>
          <p:spPr>
            <a:xfrm>
              <a:off x="6125736" y="1537808"/>
              <a:ext cx="3717073" cy="2114345"/>
            </a:xfrm>
            <a:prstGeom prst="rect">
              <a:avLst/>
            </a:prstGeom>
            <a:solidFill>
              <a:srgbClr val="D9EC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DDE2"/>
                </a:solidFill>
              </a:endParaRPr>
            </a:p>
          </p:txBody>
        </p:sp>
        <p:sp>
          <p:nvSpPr>
            <p:cNvPr id="20" name="Content Placeholder 8">
              <a:extLst>
                <a:ext uri="{FF2B5EF4-FFF2-40B4-BE49-F238E27FC236}">
                  <a16:creationId xmlns:a16="http://schemas.microsoft.com/office/drawing/2014/main" id="{0E7F3309-9800-5346-C881-81FB96CAF57D}"/>
                </a:ext>
              </a:extLst>
            </p:cNvPr>
            <p:cNvSpPr txBox="1">
              <a:spLocks/>
            </p:cNvSpPr>
            <p:nvPr/>
          </p:nvSpPr>
          <p:spPr>
            <a:xfrm>
              <a:off x="6125736" y="1543957"/>
              <a:ext cx="3717073" cy="366767"/>
            </a:xfrm>
            <a:prstGeom prst="rect">
              <a:avLst/>
            </a:prstGeom>
          </p:spPr>
          <p:txBody>
            <a:bodyPr vert="horz" lIns="0" tIns="45720" rIns="91440" bIns="45720" rtlCol="0" anchor="t">
              <a:normAutofit/>
            </a:bodyPr>
            <a:lstStyle>
              <a:lvl1pPr marL="540000" indent="-540000" algn="l" defTabSz="914400" rtl="0" eaLnBrk="1" latinLnBrk="0" hangingPunct="1">
                <a:lnSpc>
                  <a:spcPct val="110000"/>
                </a:lnSpc>
                <a:spcBef>
                  <a:spcPts val="1600"/>
                </a:spcBef>
                <a:buClr>
                  <a:schemeClr val="tx2"/>
                </a:buClr>
                <a:buFont typeface="+mj-lt"/>
                <a:buAutoNum type="arabicPeriod"/>
                <a:defRPr sz="2000" b="1" kern="1200">
                  <a:solidFill>
                    <a:schemeClr val="tx2"/>
                  </a:solidFill>
                  <a:latin typeface="+mn-lt"/>
                  <a:ea typeface="+mn-ea"/>
                  <a:cs typeface="+mn-cs"/>
                </a:defRPr>
              </a:lvl1pPr>
              <a:lvl2pPr marL="54000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mn-lt"/>
                  <a:ea typeface="+mn-ea"/>
                  <a:cs typeface="+mn-cs"/>
                </a:defRPr>
              </a:lvl2pPr>
              <a:lvl3pPr marL="720000" indent="-180000" algn="l" defTabSz="914400" rtl="0" eaLnBrk="1" latinLnBrk="0" hangingPunct="1">
                <a:lnSpc>
                  <a:spcPct val="110000"/>
                </a:lnSpc>
                <a:spcBef>
                  <a:spcPts val="500"/>
                </a:spcBef>
                <a:buFont typeface="Arial" panose="020B0604020202020204" pitchFamily="34" charset="0"/>
                <a:buChar char="•"/>
                <a:defRPr lang="en-US" sz="1600" b="0" i="0" kern="1200" dirty="0">
                  <a:solidFill>
                    <a:schemeClr val="tx1"/>
                  </a:solidFill>
                  <a:latin typeface="+mn-lt"/>
                  <a:ea typeface="+mn-ea"/>
                  <a:cs typeface="+mn-cs"/>
                </a:defRPr>
              </a:lvl3pPr>
              <a:lvl4pPr marL="1080000" indent="-5400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4pPr>
              <a:lvl5pPr marL="1080000" indent="-5400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mj-lt"/>
                <a:buNone/>
              </a:pPr>
              <a:r>
                <a:rPr lang="en-GB" sz="1800">
                  <a:solidFill>
                    <a:srgbClr val="00304E"/>
                  </a:solidFill>
                </a:rPr>
                <a:t>Vaping and Your Health</a:t>
              </a:r>
            </a:p>
          </p:txBody>
        </p:sp>
        <p:pic>
          <p:nvPicPr>
            <p:cNvPr id="40" name="Picture 39" descr="A colorful brain in a profile&#10;&#10;AI-generated content may be incorrect.">
              <a:extLst>
                <a:ext uri="{FF2B5EF4-FFF2-40B4-BE49-F238E27FC236}">
                  <a16:creationId xmlns:a16="http://schemas.microsoft.com/office/drawing/2014/main" id="{CFBD6DD9-B0D1-49AD-CC3A-360E5903C64D}"/>
                </a:ext>
              </a:extLst>
            </p:cNvPr>
            <p:cNvPicPr>
              <a:picLocks noChangeAspect="1"/>
            </p:cNvPicPr>
            <p:nvPr/>
          </p:nvPicPr>
          <p:blipFill>
            <a:blip r:embed="rId7"/>
            <a:stretch>
              <a:fillRect/>
            </a:stretch>
          </p:blipFill>
          <p:spPr>
            <a:xfrm>
              <a:off x="7112834" y="1852426"/>
              <a:ext cx="1604830" cy="1803245"/>
            </a:xfrm>
            <a:prstGeom prst="rect">
              <a:avLst/>
            </a:prstGeom>
          </p:spPr>
        </p:pic>
      </p:grpSp>
      <p:grpSp>
        <p:nvGrpSpPr>
          <p:cNvPr id="14" name="Group 13">
            <a:extLst>
              <a:ext uri="{FF2B5EF4-FFF2-40B4-BE49-F238E27FC236}">
                <a16:creationId xmlns:a16="http://schemas.microsoft.com/office/drawing/2014/main" id="{71E9428C-A751-5E4D-8843-A9388E24490A}"/>
              </a:ext>
            </a:extLst>
          </p:cNvPr>
          <p:cNvGrpSpPr/>
          <p:nvPr/>
        </p:nvGrpSpPr>
        <p:grpSpPr>
          <a:xfrm>
            <a:off x="2155901" y="3925823"/>
            <a:ext cx="3776547" cy="2217209"/>
            <a:chOff x="2155901" y="3925823"/>
            <a:chExt cx="3776547" cy="2217209"/>
          </a:xfrm>
        </p:grpSpPr>
        <p:sp>
          <p:nvSpPr>
            <p:cNvPr id="17" name="Rectangle 16">
              <a:extLst>
                <a:ext uri="{FF2B5EF4-FFF2-40B4-BE49-F238E27FC236}">
                  <a16:creationId xmlns:a16="http://schemas.microsoft.com/office/drawing/2014/main" id="{4C7B5F39-E70D-3AD6-A490-B6E93E9DCA2E}"/>
                </a:ext>
              </a:extLst>
            </p:cNvPr>
            <p:cNvSpPr/>
            <p:nvPr/>
          </p:nvSpPr>
          <p:spPr>
            <a:xfrm>
              <a:off x="2155901" y="3925823"/>
              <a:ext cx="3776547" cy="2217209"/>
            </a:xfrm>
            <a:prstGeom prst="rect">
              <a:avLst/>
            </a:prstGeom>
            <a:solidFill>
              <a:srgbClr val="FFDD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8">
              <a:extLst>
                <a:ext uri="{FF2B5EF4-FFF2-40B4-BE49-F238E27FC236}">
                  <a16:creationId xmlns:a16="http://schemas.microsoft.com/office/drawing/2014/main" id="{5120FE80-1F63-898F-7834-21A6DEC1B1E7}"/>
                </a:ext>
              </a:extLst>
            </p:cNvPr>
            <p:cNvSpPr txBox="1">
              <a:spLocks/>
            </p:cNvSpPr>
            <p:nvPr/>
          </p:nvSpPr>
          <p:spPr>
            <a:xfrm>
              <a:off x="2155901" y="3931972"/>
              <a:ext cx="3776547" cy="662331"/>
            </a:xfrm>
            <a:prstGeom prst="rect">
              <a:avLst/>
            </a:prstGeom>
          </p:spPr>
          <p:txBody>
            <a:bodyPr vert="horz" lIns="0" tIns="45720" rIns="91440" bIns="45720" rtlCol="0" anchor="t">
              <a:normAutofit/>
            </a:bodyPr>
            <a:lstStyle>
              <a:lvl1pPr marL="540000" indent="-540000" algn="l" defTabSz="914400" rtl="0" eaLnBrk="1" latinLnBrk="0" hangingPunct="1">
                <a:lnSpc>
                  <a:spcPct val="110000"/>
                </a:lnSpc>
                <a:spcBef>
                  <a:spcPts val="1600"/>
                </a:spcBef>
                <a:buClr>
                  <a:schemeClr val="tx2"/>
                </a:buClr>
                <a:buFont typeface="+mj-lt"/>
                <a:buAutoNum type="arabicPeriod"/>
                <a:defRPr sz="2000" b="1" kern="1200">
                  <a:solidFill>
                    <a:schemeClr val="tx2"/>
                  </a:solidFill>
                  <a:latin typeface="+mn-lt"/>
                  <a:ea typeface="+mn-ea"/>
                  <a:cs typeface="+mn-cs"/>
                </a:defRPr>
              </a:lvl1pPr>
              <a:lvl2pPr marL="54000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mn-lt"/>
                  <a:ea typeface="+mn-ea"/>
                  <a:cs typeface="+mn-cs"/>
                </a:defRPr>
              </a:lvl2pPr>
              <a:lvl3pPr marL="720000" indent="-180000" algn="l" defTabSz="914400" rtl="0" eaLnBrk="1" latinLnBrk="0" hangingPunct="1">
                <a:lnSpc>
                  <a:spcPct val="110000"/>
                </a:lnSpc>
                <a:spcBef>
                  <a:spcPts val="500"/>
                </a:spcBef>
                <a:buFont typeface="Arial" panose="020B0604020202020204" pitchFamily="34" charset="0"/>
                <a:buChar char="•"/>
                <a:defRPr lang="en-US" sz="1600" b="0" i="0" kern="1200" dirty="0">
                  <a:solidFill>
                    <a:schemeClr val="tx1"/>
                  </a:solidFill>
                  <a:latin typeface="+mn-lt"/>
                  <a:ea typeface="+mn-ea"/>
                  <a:cs typeface="+mn-cs"/>
                </a:defRPr>
              </a:lvl3pPr>
              <a:lvl4pPr marL="1080000" indent="-5400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4pPr>
              <a:lvl5pPr marL="1080000" indent="-5400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mj-lt"/>
                <a:buNone/>
              </a:pPr>
              <a:r>
                <a:rPr lang="en-GB" sz="1800">
                  <a:solidFill>
                    <a:srgbClr val="00304E"/>
                  </a:solidFill>
                </a:rPr>
                <a:t>Why do some people use Nicotine Products?</a:t>
              </a:r>
            </a:p>
          </p:txBody>
        </p:sp>
        <p:pic>
          <p:nvPicPr>
            <p:cNvPr id="3" name="Picture 2" descr="A group of people posing for the camera&#10;&#10;AI-generated content may be incorrect.">
              <a:extLst>
                <a:ext uri="{FF2B5EF4-FFF2-40B4-BE49-F238E27FC236}">
                  <a16:creationId xmlns:a16="http://schemas.microsoft.com/office/drawing/2014/main" id="{6AA32081-ADDF-D88E-A6D9-846421DFFF38}"/>
                </a:ext>
              </a:extLst>
            </p:cNvPr>
            <p:cNvPicPr>
              <a:picLocks noChangeAspect="1"/>
            </p:cNvPicPr>
            <p:nvPr/>
          </p:nvPicPr>
          <p:blipFill>
            <a:blip r:embed="rId8"/>
            <a:stretch>
              <a:fillRect/>
            </a:stretch>
          </p:blipFill>
          <p:spPr>
            <a:xfrm>
              <a:off x="2642347" y="4586209"/>
              <a:ext cx="2582326" cy="1500679"/>
            </a:xfrm>
            <a:prstGeom prst="rect">
              <a:avLst/>
            </a:prstGeom>
          </p:spPr>
        </p:pic>
      </p:grpSp>
      <p:grpSp>
        <p:nvGrpSpPr>
          <p:cNvPr id="11" name="Group 10">
            <a:extLst>
              <a:ext uri="{FF2B5EF4-FFF2-40B4-BE49-F238E27FC236}">
                <a16:creationId xmlns:a16="http://schemas.microsoft.com/office/drawing/2014/main" id="{FC748645-6825-A4CC-C9D3-67C4AACC6256}"/>
              </a:ext>
            </a:extLst>
          </p:cNvPr>
          <p:cNvGrpSpPr/>
          <p:nvPr/>
        </p:nvGrpSpPr>
        <p:grpSpPr>
          <a:xfrm>
            <a:off x="2155901" y="1543957"/>
            <a:ext cx="3776548" cy="2114345"/>
            <a:chOff x="2155901" y="1543957"/>
            <a:chExt cx="3776548" cy="2114345"/>
          </a:xfrm>
        </p:grpSpPr>
        <p:sp>
          <p:nvSpPr>
            <p:cNvPr id="10" name="Rectangle 9">
              <a:extLst>
                <a:ext uri="{FF2B5EF4-FFF2-40B4-BE49-F238E27FC236}">
                  <a16:creationId xmlns:a16="http://schemas.microsoft.com/office/drawing/2014/main" id="{82F1E9BA-E7E9-8BCF-166D-4DBCB3EB838B}"/>
                </a:ext>
              </a:extLst>
            </p:cNvPr>
            <p:cNvSpPr/>
            <p:nvPr/>
          </p:nvSpPr>
          <p:spPr>
            <a:xfrm>
              <a:off x="2155902" y="1543957"/>
              <a:ext cx="3776547" cy="211434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group of vaping devices&#10;&#10;AI-generated content may be incorrect.">
              <a:extLst>
                <a:ext uri="{FF2B5EF4-FFF2-40B4-BE49-F238E27FC236}">
                  <a16:creationId xmlns:a16="http://schemas.microsoft.com/office/drawing/2014/main" id="{D4E130D6-6E35-E8DE-2944-05060DC5E047}"/>
                </a:ext>
              </a:extLst>
            </p:cNvPr>
            <p:cNvPicPr>
              <a:picLocks noChangeAspect="1"/>
            </p:cNvPicPr>
            <p:nvPr/>
          </p:nvPicPr>
          <p:blipFill>
            <a:blip r:embed="rId9"/>
            <a:stretch>
              <a:fillRect/>
            </a:stretch>
          </p:blipFill>
          <p:spPr>
            <a:xfrm>
              <a:off x="2280424" y="2093705"/>
              <a:ext cx="3516322" cy="1459817"/>
            </a:xfrm>
            <a:prstGeom prst="rect">
              <a:avLst/>
            </a:prstGeom>
          </p:spPr>
        </p:pic>
        <p:sp>
          <p:nvSpPr>
            <p:cNvPr id="6" name="Content Placeholder 8">
              <a:extLst>
                <a:ext uri="{FF2B5EF4-FFF2-40B4-BE49-F238E27FC236}">
                  <a16:creationId xmlns:a16="http://schemas.microsoft.com/office/drawing/2014/main" id="{18C6CD79-A765-DF75-601D-91F222A2359F}"/>
                </a:ext>
              </a:extLst>
            </p:cNvPr>
            <p:cNvSpPr txBox="1">
              <a:spLocks/>
            </p:cNvSpPr>
            <p:nvPr/>
          </p:nvSpPr>
          <p:spPr>
            <a:xfrm>
              <a:off x="2155901" y="1559695"/>
              <a:ext cx="3776547" cy="366767"/>
            </a:xfrm>
            <a:prstGeom prst="rect">
              <a:avLst/>
            </a:prstGeom>
          </p:spPr>
          <p:txBody>
            <a:bodyPr vert="horz" lIns="0" tIns="45720" rIns="91440" bIns="45720" rtlCol="0" anchor="t">
              <a:normAutofit/>
            </a:bodyPr>
            <a:lstStyle>
              <a:lvl1pPr marL="540000" indent="-540000" algn="l" defTabSz="914400" rtl="0" eaLnBrk="1" latinLnBrk="0" hangingPunct="1">
                <a:lnSpc>
                  <a:spcPct val="110000"/>
                </a:lnSpc>
                <a:spcBef>
                  <a:spcPts val="1600"/>
                </a:spcBef>
                <a:buClr>
                  <a:schemeClr val="tx2"/>
                </a:buClr>
                <a:buFont typeface="+mj-lt"/>
                <a:buAutoNum type="arabicPeriod"/>
                <a:defRPr sz="2000" b="1" kern="1200">
                  <a:solidFill>
                    <a:schemeClr val="tx2"/>
                  </a:solidFill>
                  <a:latin typeface="+mn-lt"/>
                  <a:ea typeface="+mn-ea"/>
                  <a:cs typeface="+mn-cs"/>
                </a:defRPr>
              </a:lvl1pPr>
              <a:lvl2pPr marL="54000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mn-lt"/>
                  <a:ea typeface="+mn-ea"/>
                  <a:cs typeface="+mn-cs"/>
                </a:defRPr>
              </a:lvl2pPr>
              <a:lvl3pPr marL="720000" indent="-180000" algn="l" defTabSz="914400" rtl="0" eaLnBrk="1" latinLnBrk="0" hangingPunct="1">
                <a:lnSpc>
                  <a:spcPct val="110000"/>
                </a:lnSpc>
                <a:spcBef>
                  <a:spcPts val="500"/>
                </a:spcBef>
                <a:buFont typeface="Arial" panose="020B0604020202020204" pitchFamily="34" charset="0"/>
                <a:buChar char="•"/>
                <a:defRPr lang="en-US" sz="1600" b="0" i="0" kern="1200" dirty="0">
                  <a:solidFill>
                    <a:schemeClr val="tx1"/>
                  </a:solidFill>
                  <a:latin typeface="+mn-lt"/>
                  <a:ea typeface="+mn-ea"/>
                  <a:cs typeface="+mn-cs"/>
                </a:defRPr>
              </a:lvl3pPr>
              <a:lvl4pPr marL="1080000" indent="-5400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4pPr>
              <a:lvl5pPr marL="1080000" indent="-5400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mj-lt"/>
                <a:buNone/>
              </a:pPr>
              <a:r>
                <a:rPr lang="en-GB" sz="1800">
                  <a:solidFill>
                    <a:srgbClr val="00304E"/>
                  </a:solidFill>
                </a:rPr>
                <a:t>Vapes – What are they?</a:t>
              </a:r>
            </a:p>
          </p:txBody>
        </p:sp>
      </p:grpSp>
    </p:spTree>
    <p:extLst>
      <p:ext uri="{BB962C8B-B14F-4D97-AF65-F5344CB8AC3E}">
        <p14:creationId xmlns:p14="http://schemas.microsoft.com/office/powerpoint/2010/main" val="32110564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
                                          </p:val>
                                        </p:tav>
                                        <p:tav tm="100000">
                                          <p:val>
                                            <p:strVal val="#ppt_x"/>
                                          </p:val>
                                        </p:tav>
                                      </p:tavLst>
                                    </p:anim>
                                    <p:anim calcmode="lin" valueType="num">
                                      <p:cBhvr>
                                        <p:cTn id="8" dur="1000" fill="hold"/>
                                        <p:tgtEl>
                                          <p:spTgt spid="11"/>
                                        </p:tgtEl>
                                        <p:attrNameLst>
                                          <p:attrName>ppt_y</p:attrName>
                                        </p:attrNameLst>
                                      </p:cBhvr>
                                      <p:tavLst>
                                        <p:tav tm="0">
                                          <p:val>
                                            <p:strVal val="#ppt_y-#ppt_h/2"/>
                                          </p:val>
                                        </p:tav>
                                        <p:tav tm="100000">
                                          <p:val>
                                            <p:strVal val="#ppt_y"/>
                                          </p:val>
                                        </p:tav>
                                      </p:tavLst>
                                    </p:anim>
                                    <p:anim calcmode="lin" valueType="num">
                                      <p:cBhvr>
                                        <p:cTn id="9" dur="1000" fill="hold"/>
                                        <p:tgtEl>
                                          <p:spTgt spid="11"/>
                                        </p:tgtEl>
                                        <p:attrNameLst>
                                          <p:attrName>ppt_w</p:attrName>
                                        </p:attrNameLst>
                                      </p:cBhvr>
                                      <p:tavLst>
                                        <p:tav tm="0">
                                          <p:val>
                                            <p:strVal val="#ppt_w"/>
                                          </p:val>
                                        </p:tav>
                                        <p:tav tm="100000">
                                          <p:val>
                                            <p:strVal val="#ppt_w"/>
                                          </p:val>
                                        </p:tav>
                                      </p:tavLst>
                                    </p:anim>
                                    <p:anim calcmode="lin" valueType="num">
                                      <p:cBhvr>
                                        <p:cTn id="10" dur="1000" fill="hold"/>
                                        <p:tgtEl>
                                          <p:spTgt spid="11"/>
                                        </p:tgtEl>
                                        <p:attrNameLst>
                                          <p:attrName>ppt_h</p:attrName>
                                        </p:attrNameLst>
                                      </p:cBhvr>
                                      <p:tavLst>
                                        <p:tav tm="0">
                                          <p:val>
                                            <p:fltVal val="0"/>
                                          </p:val>
                                        </p:tav>
                                        <p:tav tm="100000">
                                          <p:val>
                                            <p:strVal val="#ppt_h"/>
                                          </p:val>
                                        </p:tav>
                                      </p:tavLst>
                                    </p:anim>
                                  </p:childTnLst>
                                </p:cTn>
                              </p:par>
                            </p:childTnLst>
                          </p:cTn>
                        </p:par>
                        <p:par>
                          <p:cTn id="11" fill="hold">
                            <p:stCondLst>
                              <p:cond delay="1000"/>
                            </p:stCondLst>
                            <p:childTnLst>
                              <p:par>
                                <p:cTn id="12" presetID="17" presetClass="entr" presetSubtype="1" fill="hold" nodeType="afterEffect">
                                  <p:stCondLst>
                                    <p:cond delay="50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ppt_h/2"/>
                                          </p:val>
                                        </p:tav>
                                        <p:tav tm="100000">
                                          <p:val>
                                            <p:strVal val="#ppt_y"/>
                                          </p:val>
                                        </p:tav>
                                      </p:tavLst>
                                    </p:anim>
                                    <p:anim calcmode="lin" valueType="num">
                                      <p:cBhvr>
                                        <p:cTn id="16" dur="1000" fill="hold"/>
                                        <p:tgtEl>
                                          <p:spTgt spid="5"/>
                                        </p:tgtEl>
                                        <p:attrNameLst>
                                          <p:attrName>ppt_w</p:attrName>
                                        </p:attrNameLst>
                                      </p:cBhvr>
                                      <p:tavLst>
                                        <p:tav tm="0">
                                          <p:val>
                                            <p:strVal val="#ppt_w"/>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childTnLst>
                                </p:cTn>
                              </p:par>
                            </p:childTnLst>
                          </p:cTn>
                        </p:par>
                        <p:par>
                          <p:cTn id="18" fill="hold">
                            <p:stCondLst>
                              <p:cond delay="2500"/>
                            </p:stCondLst>
                            <p:childTnLst>
                              <p:par>
                                <p:cTn id="19" presetID="17" presetClass="entr" presetSubtype="4" fill="hold" nodeType="afterEffect">
                                  <p:stCondLst>
                                    <p:cond delay="50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ppt_h/2"/>
                                          </p:val>
                                        </p:tav>
                                        <p:tav tm="100000">
                                          <p:val>
                                            <p:strVal val="#ppt_y"/>
                                          </p:val>
                                        </p:tav>
                                      </p:tavLst>
                                    </p:anim>
                                    <p:anim calcmode="lin" valueType="num">
                                      <p:cBhvr>
                                        <p:cTn id="23" dur="1000" fill="hold"/>
                                        <p:tgtEl>
                                          <p:spTgt spid="14"/>
                                        </p:tgtEl>
                                        <p:attrNameLst>
                                          <p:attrName>ppt_w</p:attrName>
                                        </p:attrNameLst>
                                      </p:cBhvr>
                                      <p:tavLst>
                                        <p:tav tm="0">
                                          <p:val>
                                            <p:strVal val="#ppt_w"/>
                                          </p:val>
                                        </p:tav>
                                        <p:tav tm="100000">
                                          <p:val>
                                            <p:strVal val="#ppt_w"/>
                                          </p:val>
                                        </p:tav>
                                      </p:tavLst>
                                    </p:anim>
                                    <p:anim calcmode="lin" valueType="num">
                                      <p:cBhvr>
                                        <p:cTn id="24" dur="1000" fill="hold"/>
                                        <p:tgtEl>
                                          <p:spTgt spid="14"/>
                                        </p:tgtEl>
                                        <p:attrNameLst>
                                          <p:attrName>ppt_h</p:attrName>
                                        </p:attrNameLst>
                                      </p:cBhvr>
                                      <p:tavLst>
                                        <p:tav tm="0">
                                          <p:val>
                                            <p:fltVal val="0"/>
                                          </p:val>
                                        </p:tav>
                                        <p:tav tm="100000">
                                          <p:val>
                                            <p:strVal val="#ppt_h"/>
                                          </p:val>
                                        </p:tav>
                                      </p:tavLst>
                                    </p:anim>
                                  </p:childTnLst>
                                </p:cTn>
                              </p:par>
                            </p:childTnLst>
                          </p:cTn>
                        </p:par>
                        <p:par>
                          <p:cTn id="25" fill="hold">
                            <p:stCondLst>
                              <p:cond delay="4000"/>
                            </p:stCondLst>
                            <p:childTnLst>
                              <p:par>
                                <p:cTn id="26" presetID="17" presetClass="entr" presetSubtype="4" fill="hold" nodeType="afterEffect">
                                  <p:stCondLst>
                                    <p:cond delay="50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ppt_h/2"/>
                                          </p:val>
                                        </p:tav>
                                        <p:tav tm="100000">
                                          <p:val>
                                            <p:strVal val="#ppt_y"/>
                                          </p:val>
                                        </p:tav>
                                      </p:tavLst>
                                    </p:anim>
                                    <p:anim calcmode="lin" valueType="num">
                                      <p:cBhvr>
                                        <p:cTn id="30" dur="1000" fill="hold"/>
                                        <p:tgtEl>
                                          <p:spTgt spid="19"/>
                                        </p:tgtEl>
                                        <p:attrNameLst>
                                          <p:attrName>ppt_w</p:attrName>
                                        </p:attrNameLst>
                                      </p:cBhvr>
                                      <p:tavLst>
                                        <p:tav tm="0">
                                          <p:val>
                                            <p:strVal val="#ppt_w"/>
                                          </p:val>
                                        </p:tav>
                                        <p:tav tm="100000">
                                          <p:val>
                                            <p:strVal val="#ppt_w"/>
                                          </p:val>
                                        </p:tav>
                                      </p:tavLst>
                                    </p:anim>
                                    <p:anim calcmode="lin" valueType="num">
                                      <p:cBhvr>
                                        <p:cTn id="31" dur="10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EE7D5571-C278-6DB6-D666-1D473281F6C8}"/>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8" name="think-cell data - do not delete" hidden="1">
                        <a:extLst>
                          <a:ext uri="{FF2B5EF4-FFF2-40B4-BE49-F238E27FC236}">
                            <a16:creationId xmlns:a16="http://schemas.microsoft.com/office/drawing/2014/main" id="{EE7D5571-C278-6DB6-D666-1D473281F6C8}"/>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5" name="Title 14">
            <a:extLst>
              <a:ext uri="{FF2B5EF4-FFF2-40B4-BE49-F238E27FC236}">
                <a16:creationId xmlns:a16="http://schemas.microsoft.com/office/drawing/2014/main" id="{F6D1E9BB-4A37-463F-06FF-DB1424DB3494}"/>
              </a:ext>
            </a:extLst>
          </p:cNvPr>
          <p:cNvSpPr>
            <a:spLocks noGrp="1"/>
          </p:cNvSpPr>
          <p:nvPr>
            <p:ph type="ctrTitle"/>
          </p:nvPr>
        </p:nvSpPr>
        <p:spPr>
          <a:xfrm>
            <a:off x="785350" y="1627758"/>
            <a:ext cx="8809734" cy="1285647"/>
          </a:xfrm>
        </p:spPr>
        <p:txBody>
          <a:bodyPr vert="horz" anchor="ctr">
            <a:normAutofit/>
          </a:bodyPr>
          <a:lstStyle/>
          <a:p>
            <a:pPr algn="ctr">
              <a:lnSpc>
                <a:spcPct val="100000"/>
              </a:lnSpc>
            </a:pPr>
            <a:r>
              <a:rPr lang="en-GB" sz="5400">
                <a:solidFill>
                  <a:srgbClr val="00304E"/>
                </a:solidFill>
              </a:rPr>
              <a:t>Vapes – What are they?</a:t>
            </a:r>
          </a:p>
        </p:txBody>
      </p:sp>
      <p:pic>
        <p:nvPicPr>
          <p:cNvPr id="4" name="Picture 3" descr="A group of vaping devices&#10;&#10;AI-generated content may be incorrect.">
            <a:extLst>
              <a:ext uri="{FF2B5EF4-FFF2-40B4-BE49-F238E27FC236}">
                <a16:creationId xmlns:a16="http://schemas.microsoft.com/office/drawing/2014/main" id="{4B61697C-1670-318F-3749-1A2324CA30FF}"/>
              </a:ext>
            </a:extLst>
          </p:cNvPr>
          <p:cNvPicPr>
            <a:picLocks noChangeAspect="1"/>
          </p:cNvPicPr>
          <p:nvPr/>
        </p:nvPicPr>
        <p:blipFill>
          <a:blip r:embed="rId6"/>
          <a:stretch>
            <a:fillRect/>
          </a:stretch>
        </p:blipFill>
        <p:spPr>
          <a:xfrm>
            <a:off x="1828800" y="3283560"/>
            <a:ext cx="7947102" cy="3299275"/>
          </a:xfrm>
          <a:prstGeom prst="rect">
            <a:avLst/>
          </a:prstGeom>
        </p:spPr>
      </p:pic>
    </p:spTree>
    <p:extLst>
      <p:ext uri="{BB962C8B-B14F-4D97-AF65-F5344CB8AC3E}">
        <p14:creationId xmlns:p14="http://schemas.microsoft.com/office/powerpoint/2010/main" val="2005349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84267-7314-67AF-5A46-7F087EF09260}"/>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633B6A36-0804-4E29-BC72-F64DFE315B98}"/>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8" name="think-cell data - do not delete" hidden="1">
                        <a:extLst>
                          <a:ext uri="{FF2B5EF4-FFF2-40B4-BE49-F238E27FC236}">
                            <a16:creationId xmlns:a16="http://schemas.microsoft.com/office/drawing/2014/main" id="{633B6A36-0804-4E29-BC72-F64DFE315B98}"/>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5" name="Title 14">
            <a:extLst>
              <a:ext uri="{FF2B5EF4-FFF2-40B4-BE49-F238E27FC236}">
                <a16:creationId xmlns:a16="http://schemas.microsoft.com/office/drawing/2014/main" id="{CD611656-5037-5BB4-578E-F3C7D50ADEAC}"/>
              </a:ext>
            </a:extLst>
          </p:cNvPr>
          <p:cNvSpPr>
            <a:spLocks noGrp="1"/>
          </p:cNvSpPr>
          <p:nvPr>
            <p:ph type="ctrTitle"/>
          </p:nvPr>
        </p:nvSpPr>
        <p:spPr>
          <a:xfrm>
            <a:off x="761862" y="1370684"/>
            <a:ext cx="10668271" cy="1285647"/>
          </a:xfrm>
        </p:spPr>
        <p:txBody>
          <a:bodyPr vert="horz" anchor="ctr">
            <a:noAutofit/>
          </a:bodyPr>
          <a:lstStyle/>
          <a:p>
            <a:pPr>
              <a:lnSpc>
                <a:spcPct val="100000"/>
              </a:lnSpc>
            </a:pPr>
            <a:r>
              <a:rPr lang="en-US" sz="4400">
                <a:solidFill>
                  <a:srgbClr val="00304E"/>
                </a:solidFill>
              </a:rPr>
              <a:t>E-cigarettes Make Aerosol, Not </a:t>
            </a:r>
            <a:r>
              <a:rPr lang="en-US" sz="4400" err="1">
                <a:solidFill>
                  <a:srgbClr val="00304E"/>
                </a:solidFill>
              </a:rPr>
              <a:t>Vapour</a:t>
            </a:r>
            <a:endParaRPr lang="en-GB" sz="4400">
              <a:solidFill>
                <a:srgbClr val="00304E"/>
              </a:solidFill>
            </a:endParaRPr>
          </a:p>
        </p:txBody>
      </p:sp>
      <p:pic>
        <p:nvPicPr>
          <p:cNvPr id="9" name="Picture 8" descr="A cartoon of a person&#10;&#10;AI-generated content may be incorrect.">
            <a:extLst>
              <a:ext uri="{FF2B5EF4-FFF2-40B4-BE49-F238E27FC236}">
                <a16:creationId xmlns:a16="http://schemas.microsoft.com/office/drawing/2014/main" id="{FD231C54-7149-5D5D-C0B1-6B4CC3D42AB4}"/>
              </a:ext>
            </a:extLst>
          </p:cNvPr>
          <p:cNvPicPr>
            <a:picLocks noChangeAspect="1"/>
          </p:cNvPicPr>
          <p:nvPr/>
        </p:nvPicPr>
        <p:blipFill>
          <a:blip r:embed="rId6"/>
          <a:srcRect b="48022"/>
          <a:stretch>
            <a:fillRect/>
          </a:stretch>
        </p:blipFill>
        <p:spPr>
          <a:xfrm flipH="1">
            <a:off x="-414352" y="4371130"/>
            <a:ext cx="1937697" cy="2486870"/>
          </a:xfrm>
          <a:prstGeom prst="rect">
            <a:avLst/>
          </a:prstGeom>
        </p:spPr>
      </p:pic>
      <p:pic>
        <p:nvPicPr>
          <p:cNvPr id="6" name="Picture 5">
            <a:extLst>
              <a:ext uri="{FF2B5EF4-FFF2-40B4-BE49-F238E27FC236}">
                <a16:creationId xmlns:a16="http://schemas.microsoft.com/office/drawing/2014/main" id="{59BA6894-A0DE-A205-56C3-8446765C5C03}"/>
              </a:ext>
            </a:extLst>
          </p:cNvPr>
          <p:cNvPicPr>
            <a:picLocks noChangeAspect="1"/>
          </p:cNvPicPr>
          <p:nvPr/>
        </p:nvPicPr>
        <p:blipFill>
          <a:blip r:embed="rId7"/>
          <a:stretch>
            <a:fillRect/>
          </a:stretch>
        </p:blipFill>
        <p:spPr>
          <a:xfrm rot="-3180000">
            <a:off x="1959324" y="5813648"/>
            <a:ext cx="120515" cy="1151899"/>
          </a:xfrm>
          <a:prstGeom prst="rect">
            <a:avLst/>
          </a:prstGeom>
        </p:spPr>
      </p:pic>
      <p:sp>
        <p:nvSpPr>
          <p:cNvPr id="10" name="Title 14">
            <a:extLst>
              <a:ext uri="{FF2B5EF4-FFF2-40B4-BE49-F238E27FC236}">
                <a16:creationId xmlns:a16="http://schemas.microsoft.com/office/drawing/2014/main" id="{5EC8D9B7-9E82-FBD1-EB54-9149FD8D5E29}"/>
              </a:ext>
            </a:extLst>
          </p:cNvPr>
          <p:cNvSpPr txBox="1">
            <a:spLocks/>
          </p:cNvSpPr>
          <p:nvPr/>
        </p:nvSpPr>
        <p:spPr>
          <a:xfrm>
            <a:off x="414384" y="2458292"/>
            <a:ext cx="11363229" cy="1285647"/>
          </a:xfrm>
          <a:prstGeom prst="rect">
            <a:avLst/>
          </a:prstGeom>
        </p:spPr>
        <p:txBody>
          <a:bodyPr vert="horz" lIns="91440" tIns="45720" rIns="91440" bIns="45720" rtlCol="0" anchor="ctr" anchorCtr="0">
            <a:noAutofit/>
          </a:bodyPr>
          <a:lstStyle>
            <a:lvl1pPr algn="l" defTabSz="914400" rtl="0" eaLnBrk="1" latinLnBrk="0" hangingPunct="1">
              <a:lnSpc>
                <a:spcPct val="85000"/>
              </a:lnSpc>
              <a:spcBef>
                <a:spcPct val="0"/>
              </a:spcBef>
              <a:buNone/>
              <a:defRPr sz="6000" b="1"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100000"/>
              </a:lnSpc>
            </a:pPr>
            <a:r>
              <a:rPr lang="en-US" sz="2400" b="0">
                <a:solidFill>
                  <a:srgbClr val="545960"/>
                </a:solidFill>
              </a:rPr>
              <a:t>The e-cigarette aerosol that users breathe from the device and</a:t>
            </a:r>
          </a:p>
          <a:p>
            <a:pPr algn="ctr">
              <a:lnSpc>
                <a:spcPct val="100000"/>
              </a:lnSpc>
            </a:pPr>
            <a:r>
              <a:rPr lang="en-US" sz="2400" b="0">
                <a:solidFill>
                  <a:srgbClr val="545960"/>
                </a:solidFill>
              </a:rPr>
              <a:t>exhale can contain harmful and potentially harmful substances:</a:t>
            </a:r>
            <a:endParaRPr lang="en-GB" sz="2400" b="0">
              <a:solidFill>
                <a:srgbClr val="545960"/>
              </a:solidFill>
            </a:endParaRPr>
          </a:p>
        </p:txBody>
      </p:sp>
      <p:grpSp>
        <p:nvGrpSpPr>
          <p:cNvPr id="40" name="Group 39">
            <a:extLst>
              <a:ext uri="{FF2B5EF4-FFF2-40B4-BE49-F238E27FC236}">
                <a16:creationId xmlns:a16="http://schemas.microsoft.com/office/drawing/2014/main" id="{3866E24C-EB7D-5756-AEBD-E0E89DA4F874}"/>
              </a:ext>
            </a:extLst>
          </p:cNvPr>
          <p:cNvGrpSpPr/>
          <p:nvPr/>
        </p:nvGrpSpPr>
        <p:grpSpPr>
          <a:xfrm>
            <a:off x="3626657" y="5378824"/>
            <a:ext cx="1062319" cy="1062319"/>
            <a:chOff x="3626657" y="5378824"/>
            <a:chExt cx="1062319" cy="1062319"/>
          </a:xfrm>
        </p:grpSpPr>
        <p:sp>
          <p:nvSpPr>
            <p:cNvPr id="18" name="Oval 17">
              <a:extLst>
                <a:ext uri="{FF2B5EF4-FFF2-40B4-BE49-F238E27FC236}">
                  <a16:creationId xmlns:a16="http://schemas.microsoft.com/office/drawing/2014/main" id="{4DB0C26D-C98B-DEEA-7E37-796342211F1D}"/>
                </a:ext>
              </a:extLst>
            </p:cNvPr>
            <p:cNvSpPr/>
            <p:nvPr/>
          </p:nvSpPr>
          <p:spPr>
            <a:xfrm>
              <a:off x="3626657" y="5378824"/>
              <a:ext cx="1062319" cy="106231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4">
              <a:extLst>
                <a:ext uri="{FF2B5EF4-FFF2-40B4-BE49-F238E27FC236}">
                  <a16:creationId xmlns:a16="http://schemas.microsoft.com/office/drawing/2014/main" id="{183FE909-7A76-B5E5-FA41-7C5015DB6EEC}"/>
                </a:ext>
              </a:extLst>
            </p:cNvPr>
            <p:cNvSpPr txBox="1">
              <a:spLocks/>
            </p:cNvSpPr>
            <p:nvPr/>
          </p:nvSpPr>
          <p:spPr>
            <a:xfrm>
              <a:off x="3785402" y="5426852"/>
              <a:ext cx="740297" cy="265511"/>
            </a:xfrm>
            <a:prstGeom prst="rect">
              <a:avLst/>
            </a:prstGeom>
          </p:spPr>
          <p:txBody>
            <a:bodyPr vert="horz" lIns="91440" tIns="45720" rIns="91440" bIns="45720" rtlCol="0" anchor="t" anchorCtr="0">
              <a:noAutofit/>
            </a:bodyPr>
            <a:lstStyle>
              <a:lvl1pPr algn="l" defTabSz="914400" rtl="0" eaLnBrk="1" latinLnBrk="0" hangingPunct="1">
                <a:lnSpc>
                  <a:spcPct val="85000"/>
                </a:lnSpc>
                <a:spcBef>
                  <a:spcPct val="0"/>
                </a:spcBef>
                <a:buNone/>
                <a:defRPr sz="6000" b="1"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100000"/>
                </a:lnSpc>
              </a:pPr>
              <a:r>
                <a:rPr lang="en-US" sz="1200" b="0"/>
                <a:t>Nicotine</a:t>
              </a:r>
              <a:endParaRPr lang="en-GB" sz="1200" b="0"/>
            </a:p>
          </p:txBody>
        </p:sp>
        <p:pic>
          <p:nvPicPr>
            <p:cNvPr id="23" name="Picture 22" descr="A black background with white text&#10;&#10;AI-generated content may be incorrect.">
              <a:extLst>
                <a:ext uri="{FF2B5EF4-FFF2-40B4-BE49-F238E27FC236}">
                  <a16:creationId xmlns:a16="http://schemas.microsoft.com/office/drawing/2014/main" id="{3C30EA03-7D22-1800-55D6-56CBA9EB6288}"/>
                </a:ext>
              </a:extLst>
            </p:cNvPr>
            <p:cNvPicPr>
              <a:picLocks noChangeAspect="1"/>
            </p:cNvPicPr>
            <p:nvPr/>
          </p:nvPicPr>
          <p:blipFill>
            <a:blip r:embed="rId8"/>
            <a:stretch>
              <a:fillRect/>
            </a:stretch>
          </p:blipFill>
          <p:spPr>
            <a:xfrm>
              <a:off x="3774550" y="5663751"/>
              <a:ext cx="762000" cy="662214"/>
            </a:xfrm>
            <a:prstGeom prst="rect">
              <a:avLst/>
            </a:prstGeom>
          </p:spPr>
        </p:pic>
      </p:grpSp>
      <p:grpSp>
        <p:nvGrpSpPr>
          <p:cNvPr id="41" name="Group 40">
            <a:extLst>
              <a:ext uri="{FF2B5EF4-FFF2-40B4-BE49-F238E27FC236}">
                <a16:creationId xmlns:a16="http://schemas.microsoft.com/office/drawing/2014/main" id="{F9EB8D1F-466F-5ED8-59BE-88432529C5C6}"/>
              </a:ext>
            </a:extLst>
          </p:cNvPr>
          <p:cNvGrpSpPr/>
          <p:nvPr/>
        </p:nvGrpSpPr>
        <p:grpSpPr>
          <a:xfrm>
            <a:off x="4349762" y="3794468"/>
            <a:ext cx="1477749" cy="1420189"/>
            <a:chOff x="4349762" y="3794468"/>
            <a:chExt cx="1477749" cy="1420189"/>
          </a:xfrm>
        </p:grpSpPr>
        <p:sp>
          <p:nvSpPr>
            <p:cNvPr id="17" name="Oval 16">
              <a:extLst>
                <a:ext uri="{FF2B5EF4-FFF2-40B4-BE49-F238E27FC236}">
                  <a16:creationId xmlns:a16="http://schemas.microsoft.com/office/drawing/2014/main" id="{0C37C6B7-CCAE-B211-2920-BC49331FF5A9}"/>
                </a:ext>
              </a:extLst>
            </p:cNvPr>
            <p:cNvSpPr/>
            <p:nvPr/>
          </p:nvSpPr>
          <p:spPr>
            <a:xfrm>
              <a:off x="4407322" y="3794468"/>
              <a:ext cx="1420189" cy="142018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4">
              <a:extLst>
                <a:ext uri="{FF2B5EF4-FFF2-40B4-BE49-F238E27FC236}">
                  <a16:creationId xmlns:a16="http://schemas.microsoft.com/office/drawing/2014/main" id="{1B56664D-983F-EDAF-1DAA-F1F8FF9A1057}"/>
                </a:ext>
              </a:extLst>
            </p:cNvPr>
            <p:cNvSpPr txBox="1">
              <a:spLocks/>
            </p:cNvSpPr>
            <p:nvPr/>
          </p:nvSpPr>
          <p:spPr>
            <a:xfrm>
              <a:off x="4349762" y="3990020"/>
              <a:ext cx="1035718" cy="639719"/>
            </a:xfrm>
            <a:prstGeom prst="rect">
              <a:avLst/>
            </a:prstGeom>
          </p:spPr>
          <p:txBody>
            <a:bodyPr vert="horz" lIns="91440" tIns="45720" rIns="91440" bIns="45720" rtlCol="0" anchor="t" anchorCtr="0">
              <a:noAutofit/>
            </a:bodyPr>
            <a:lstStyle>
              <a:lvl1pPr algn="l" defTabSz="914400" rtl="0" eaLnBrk="1" latinLnBrk="0" hangingPunct="1">
                <a:lnSpc>
                  <a:spcPct val="85000"/>
                </a:lnSpc>
                <a:spcBef>
                  <a:spcPct val="0"/>
                </a:spcBef>
                <a:buNone/>
                <a:defRPr sz="6000" b="1"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100000"/>
                </a:lnSpc>
              </a:pPr>
              <a:r>
                <a:rPr lang="en-US" sz="1200" b="0"/>
                <a:t>Volatile</a:t>
              </a:r>
            </a:p>
            <a:p>
              <a:pPr algn="ctr">
                <a:lnSpc>
                  <a:spcPct val="100000"/>
                </a:lnSpc>
              </a:pPr>
              <a:r>
                <a:rPr lang="en-US" sz="1200" b="0"/>
                <a:t>organic </a:t>
              </a:r>
            </a:p>
            <a:p>
              <a:pPr algn="ctr">
                <a:lnSpc>
                  <a:spcPct val="100000"/>
                </a:lnSpc>
              </a:pPr>
              <a:r>
                <a:rPr lang="en-US" sz="1200" b="0"/>
                <a:t>compounds</a:t>
              </a:r>
              <a:endParaRPr lang="en-GB" sz="1200" b="0"/>
            </a:p>
          </p:txBody>
        </p:sp>
        <p:pic>
          <p:nvPicPr>
            <p:cNvPr id="16" name="Picture 15" descr="A glass beaker with a liquid inside&#10;&#10;AI-generated content may be incorrect.">
              <a:extLst>
                <a:ext uri="{FF2B5EF4-FFF2-40B4-BE49-F238E27FC236}">
                  <a16:creationId xmlns:a16="http://schemas.microsoft.com/office/drawing/2014/main" id="{E54336EF-5073-5473-867E-3DB8AC2D2A02}"/>
                </a:ext>
              </a:extLst>
            </p:cNvPr>
            <p:cNvPicPr>
              <a:picLocks noChangeAspect="1"/>
            </p:cNvPicPr>
            <p:nvPr/>
          </p:nvPicPr>
          <p:blipFill>
            <a:blip r:embed="rId9"/>
            <a:stretch>
              <a:fillRect/>
            </a:stretch>
          </p:blipFill>
          <p:spPr>
            <a:xfrm rot="600000">
              <a:off x="5163626" y="4286250"/>
              <a:ext cx="532289" cy="672813"/>
            </a:xfrm>
            <a:prstGeom prst="rect">
              <a:avLst/>
            </a:prstGeom>
          </p:spPr>
        </p:pic>
      </p:grpSp>
      <p:grpSp>
        <p:nvGrpSpPr>
          <p:cNvPr id="42" name="Group 41">
            <a:extLst>
              <a:ext uri="{FF2B5EF4-FFF2-40B4-BE49-F238E27FC236}">
                <a16:creationId xmlns:a16="http://schemas.microsoft.com/office/drawing/2014/main" id="{3EE0DA92-D5C9-C70F-6191-71AE7CD69CC4}"/>
              </a:ext>
            </a:extLst>
          </p:cNvPr>
          <p:cNvGrpSpPr/>
          <p:nvPr/>
        </p:nvGrpSpPr>
        <p:grpSpPr>
          <a:xfrm>
            <a:off x="5666086" y="4831547"/>
            <a:ext cx="1420188" cy="1566035"/>
            <a:chOff x="5433817" y="5248709"/>
            <a:chExt cx="1420188" cy="1566035"/>
          </a:xfrm>
        </p:grpSpPr>
        <p:sp>
          <p:nvSpPr>
            <p:cNvPr id="26" name="Oval 25">
              <a:extLst>
                <a:ext uri="{FF2B5EF4-FFF2-40B4-BE49-F238E27FC236}">
                  <a16:creationId xmlns:a16="http://schemas.microsoft.com/office/drawing/2014/main" id="{D6E9E902-651E-339A-EFB8-AD1D64ECCB5E}"/>
                </a:ext>
              </a:extLst>
            </p:cNvPr>
            <p:cNvSpPr/>
            <p:nvPr/>
          </p:nvSpPr>
          <p:spPr>
            <a:xfrm>
              <a:off x="5433817" y="5394556"/>
              <a:ext cx="1420188" cy="142018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cartoon of a lungs&#10;&#10;AI-generated content may be incorrect.">
              <a:extLst>
                <a:ext uri="{FF2B5EF4-FFF2-40B4-BE49-F238E27FC236}">
                  <a16:creationId xmlns:a16="http://schemas.microsoft.com/office/drawing/2014/main" id="{0B40A4CB-BA14-C830-3631-85A95AD5B087}"/>
                </a:ext>
              </a:extLst>
            </p:cNvPr>
            <p:cNvPicPr>
              <a:picLocks noChangeAspect="1"/>
            </p:cNvPicPr>
            <p:nvPr/>
          </p:nvPicPr>
          <p:blipFill>
            <a:blip r:embed="rId10"/>
            <a:stretch>
              <a:fillRect/>
            </a:stretch>
          </p:blipFill>
          <p:spPr>
            <a:xfrm>
              <a:off x="5718953" y="5248709"/>
              <a:ext cx="990000" cy="1002376"/>
            </a:xfrm>
            <a:prstGeom prst="rect">
              <a:avLst/>
            </a:prstGeom>
          </p:spPr>
        </p:pic>
        <p:sp>
          <p:nvSpPr>
            <p:cNvPr id="27" name="Title 14">
              <a:extLst>
                <a:ext uri="{FF2B5EF4-FFF2-40B4-BE49-F238E27FC236}">
                  <a16:creationId xmlns:a16="http://schemas.microsoft.com/office/drawing/2014/main" id="{7F7DDFF0-9099-DFC5-BB99-0066845A076D}"/>
                </a:ext>
              </a:extLst>
            </p:cNvPr>
            <p:cNvSpPr txBox="1">
              <a:spLocks/>
            </p:cNvSpPr>
            <p:nvPr/>
          </p:nvSpPr>
          <p:spPr>
            <a:xfrm>
              <a:off x="5517990" y="6256375"/>
              <a:ext cx="1035718" cy="433193"/>
            </a:xfrm>
            <a:prstGeom prst="rect">
              <a:avLst/>
            </a:prstGeom>
          </p:spPr>
          <p:txBody>
            <a:bodyPr vert="horz" lIns="91440" tIns="45720" rIns="91440" bIns="45720" rtlCol="0" anchor="t" anchorCtr="0">
              <a:noAutofit/>
            </a:bodyPr>
            <a:lstStyle>
              <a:lvl1pPr algn="l" defTabSz="914400" rtl="0" eaLnBrk="1" latinLnBrk="0" hangingPunct="1">
                <a:lnSpc>
                  <a:spcPct val="85000"/>
                </a:lnSpc>
                <a:spcBef>
                  <a:spcPct val="0"/>
                </a:spcBef>
                <a:buNone/>
                <a:defRPr sz="6000" b="1"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100000"/>
                </a:lnSpc>
              </a:pPr>
              <a:r>
                <a:rPr lang="en-US" sz="1200" b="0"/>
                <a:t>Ultrafine</a:t>
              </a:r>
            </a:p>
            <a:p>
              <a:pPr algn="ctr">
                <a:lnSpc>
                  <a:spcPct val="100000"/>
                </a:lnSpc>
              </a:pPr>
              <a:r>
                <a:rPr lang="en-US" sz="1200" b="0"/>
                <a:t>particles</a:t>
              </a:r>
              <a:endParaRPr lang="en-GB" sz="1200" b="0"/>
            </a:p>
          </p:txBody>
        </p:sp>
      </p:grpSp>
      <p:grpSp>
        <p:nvGrpSpPr>
          <p:cNvPr id="43" name="Group 42">
            <a:extLst>
              <a:ext uri="{FF2B5EF4-FFF2-40B4-BE49-F238E27FC236}">
                <a16:creationId xmlns:a16="http://schemas.microsoft.com/office/drawing/2014/main" id="{B99825D5-9A7E-F6F6-EC09-2DE2C91B632D}"/>
              </a:ext>
            </a:extLst>
          </p:cNvPr>
          <p:cNvGrpSpPr/>
          <p:nvPr/>
        </p:nvGrpSpPr>
        <p:grpSpPr>
          <a:xfrm>
            <a:off x="6708953" y="3611725"/>
            <a:ext cx="1442207" cy="1420188"/>
            <a:chOff x="6708953" y="3611725"/>
            <a:chExt cx="1442207" cy="1420188"/>
          </a:xfrm>
        </p:grpSpPr>
        <p:sp>
          <p:nvSpPr>
            <p:cNvPr id="28" name="Oval 27">
              <a:extLst>
                <a:ext uri="{FF2B5EF4-FFF2-40B4-BE49-F238E27FC236}">
                  <a16:creationId xmlns:a16="http://schemas.microsoft.com/office/drawing/2014/main" id="{9A870687-0FF1-4FAC-53BE-EF7C75424E92}"/>
                </a:ext>
              </a:extLst>
            </p:cNvPr>
            <p:cNvSpPr/>
            <p:nvPr/>
          </p:nvSpPr>
          <p:spPr>
            <a:xfrm>
              <a:off x="6730972" y="3611725"/>
              <a:ext cx="1420188" cy="142018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white bottle with a red skull and crossbones on it&#10;&#10;AI-generated content may be incorrect.">
              <a:extLst>
                <a:ext uri="{FF2B5EF4-FFF2-40B4-BE49-F238E27FC236}">
                  <a16:creationId xmlns:a16="http://schemas.microsoft.com/office/drawing/2014/main" id="{38BD025C-872D-25C1-D6C0-6405D524EC1E}"/>
                </a:ext>
              </a:extLst>
            </p:cNvPr>
            <p:cNvPicPr>
              <a:picLocks noChangeAspect="1"/>
            </p:cNvPicPr>
            <p:nvPr/>
          </p:nvPicPr>
          <p:blipFill>
            <a:blip r:embed="rId11"/>
            <a:stretch>
              <a:fillRect/>
            </a:stretch>
          </p:blipFill>
          <p:spPr>
            <a:xfrm rot="-900000">
              <a:off x="7198816" y="3779157"/>
              <a:ext cx="484499" cy="652210"/>
            </a:xfrm>
            <a:prstGeom prst="rect">
              <a:avLst/>
            </a:prstGeom>
          </p:spPr>
        </p:pic>
        <p:sp>
          <p:nvSpPr>
            <p:cNvPr id="31" name="Title 14">
              <a:extLst>
                <a:ext uri="{FF2B5EF4-FFF2-40B4-BE49-F238E27FC236}">
                  <a16:creationId xmlns:a16="http://schemas.microsoft.com/office/drawing/2014/main" id="{056DC70F-99B7-C830-299F-0BDEAFFA9FFB}"/>
                </a:ext>
              </a:extLst>
            </p:cNvPr>
            <p:cNvSpPr txBox="1">
              <a:spLocks/>
            </p:cNvSpPr>
            <p:nvPr/>
          </p:nvSpPr>
          <p:spPr>
            <a:xfrm>
              <a:off x="6708953" y="4468846"/>
              <a:ext cx="1417764" cy="433193"/>
            </a:xfrm>
            <a:prstGeom prst="rect">
              <a:avLst/>
            </a:prstGeom>
          </p:spPr>
          <p:txBody>
            <a:bodyPr vert="horz" lIns="91440" tIns="45720" rIns="91440" bIns="45720" rtlCol="0" anchor="t" anchorCtr="0">
              <a:noAutofit/>
            </a:bodyPr>
            <a:lstStyle>
              <a:lvl1pPr algn="l" defTabSz="914400" rtl="0" eaLnBrk="1" latinLnBrk="0" hangingPunct="1">
                <a:lnSpc>
                  <a:spcPct val="85000"/>
                </a:lnSpc>
                <a:spcBef>
                  <a:spcPct val="0"/>
                </a:spcBef>
                <a:buNone/>
                <a:defRPr sz="6000" b="1"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100000"/>
                </a:lnSpc>
              </a:pPr>
              <a:r>
                <a:rPr lang="en-US" sz="1200" b="0"/>
                <a:t>Cancer</a:t>
              </a:r>
              <a:r>
                <a:rPr lang="en-GB" sz="1200" b="0"/>
                <a:t>-causing</a:t>
              </a:r>
            </a:p>
            <a:p>
              <a:pPr algn="ctr">
                <a:lnSpc>
                  <a:spcPct val="100000"/>
                </a:lnSpc>
              </a:pPr>
              <a:r>
                <a:rPr lang="en-GB" sz="1200" b="0"/>
                <a:t>chemicals</a:t>
              </a:r>
              <a:endParaRPr lang="en-US" sz="1200" b="0"/>
            </a:p>
          </p:txBody>
        </p:sp>
      </p:grpSp>
      <p:grpSp>
        <p:nvGrpSpPr>
          <p:cNvPr id="44" name="Group 43">
            <a:extLst>
              <a:ext uri="{FF2B5EF4-FFF2-40B4-BE49-F238E27FC236}">
                <a16:creationId xmlns:a16="http://schemas.microsoft.com/office/drawing/2014/main" id="{00402738-57FE-B5B0-316B-A670CA6C5AA9}"/>
              </a:ext>
            </a:extLst>
          </p:cNvPr>
          <p:cNvGrpSpPr/>
          <p:nvPr/>
        </p:nvGrpSpPr>
        <p:grpSpPr>
          <a:xfrm>
            <a:off x="8213151" y="4937286"/>
            <a:ext cx="1558851" cy="1558851"/>
            <a:chOff x="8186626" y="4664669"/>
            <a:chExt cx="1558851" cy="1558851"/>
          </a:xfrm>
        </p:grpSpPr>
        <p:sp>
          <p:nvSpPr>
            <p:cNvPr id="34" name="Oval 33">
              <a:extLst>
                <a:ext uri="{FF2B5EF4-FFF2-40B4-BE49-F238E27FC236}">
                  <a16:creationId xmlns:a16="http://schemas.microsoft.com/office/drawing/2014/main" id="{C3700072-F387-0373-3302-5F44F51D84C4}"/>
                </a:ext>
              </a:extLst>
            </p:cNvPr>
            <p:cNvSpPr/>
            <p:nvPr/>
          </p:nvSpPr>
          <p:spPr>
            <a:xfrm>
              <a:off x="8186626" y="4664669"/>
              <a:ext cx="1558851" cy="1558851"/>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descr="A close-up of a rock&#10;&#10;AI-generated content may be incorrect.">
              <a:extLst>
                <a:ext uri="{FF2B5EF4-FFF2-40B4-BE49-F238E27FC236}">
                  <a16:creationId xmlns:a16="http://schemas.microsoft.com/office/drawing/2014/main" id="{C0478E3D-653A-843C-3626-93156D46875F}"/>
                </a:ext>
              </a:extLst>
            </p:cNvPr>
            <p:cNvPicPr>
              <a:picLocks noChangeAspect="1"/>
            </p:cNvPicPr>
            <p:nvPr/>
          </p:nvPicPr>
          <p:blipFill>
            <a:blip r:embed="rId12"/>
            <a:stretch>
              <a:fillRect/>
            </a:stretch>
          </p:blipFill>
          <p:spPr>
            <a:xfrm>
              <a:off x="8542611" y="5703679"/>
              <a:ext cx="862864" cy="389487"/>
            </a:xfrm>
            <a:prstGeom prst="rect">
              <a:avLst/>
            </a:prstGeom>
          </p:spPr>
        </p:pic>
        <p:sp>
          <p:nvSpPr>
            <p:cNvPr id="35" name="Title 14">
              <a:extLst>
                <a:ext uri="{FF2B5EF4-FFF2-40B4-BE49-F238E27FC236}">
                  <a16:creationId xmlns:a16="http://schemas.microsoft.com/office/drawing/2014/main" id="{8FD119DB-6D02-09EE-BAE2-AEA7E5C5E560}"/>
                </a:ext>
              </a:extLst>
            </p:cNvPr>
            <p:cNvSpPr txBox="1">
              <a:spLocks/>
            </p:cNvSpPr>
            <p:nvPr/>
          </p:nvSpPr>
          <p:spPr>
            <a:xfrm>
              <a:off x="8265161" y="4897776"/>
              <a:ext cx="1417764" cy="844503"/>
            </a:xfrm>
            <a:prstGeom prst="rect">
              <a:avLst/>
            </a:prstGeom>
          </p:spPr>
          <p:txBody>
            <a:bodyPr vert="horz" lIns="91440" tIns="45720" rIns="91440" bIns="45720" rtlCol="0" anchor="t" anchorCtr="0">
              <a:noAutofit/>
            </a:bodyPr>
            <a:lstStyle>
              <a:lvl1pPr algn="l" defTabSz="914400" rtl="0" eaLnBrk="1" latinLnBrk="0" hangingPunct="1">
                <a:lnSpc>
                  <a:spcPct val="85000"/>
                </a:lnSpc>
                <a:spcBef>
                  <a:spcPct val="0"/>
                </a:spcBef>
                <a:buNone/>
                <a:defRPr sz="6000" b="1"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100000"/>
                </a:lnSpc>
              </a:pPr>
              <a:r>
                <a:rPr lang="en-CA" sz="1200" b="0"/>
                <a:t>Heavy metals </a:t>
              </a:r>
            </a:p>
            <a:p>
              <a:pPr algn="ctr">
                <a:lnSpc>
                  <a:spcPct val="100000"/>
                </a:lnSpc>
              </a:pPr>
              <a:r>
                <a:rPr lang="en-CA" sz="1200" b="0"/>
                <a:t>such as</a:t>
              </a:r>
            </a:p>
            <a:p>
              <a:pPr algn="ctr">
                <a:lnSpc>
                  <a:spcPct val="100000"/>
                </a:lnSpc>
              </a:pPr>
              <a:r>
                <a:rPr lang="en-CA" sz="1200" b="0"/>
                <a:t>nickel, tin, and lead</a:t>
              </a:r>
              <a:endParaRPr lang="en-US" sz="1200" b="0"/>
            </a:p>
          </p:txBody>
        </p:sp>
      </p:grpSp>
      <p:grpSp>
        <p:nvGrpSpPr>
          <p:cNvPr id="46" name="Group 45">
            <a:extLst>
              <a:ext uri="{FF2B5EF4-FFF2-40B4-BE49-F238E27FC236}">
                <a16:creationId xmlns:a16="http://schemas.microsoft.com/office/drawing/2014/main" id="{28D6B196-51D9-DD4A-86FA-07CFFC624DDF}"/>
              </a:ext>
            </a:extLst>
          </p:cNvPr>
          <p:cNvGrpSpPr/>
          <p:nvPr/>
        </p:nvGrpSpPr>
        <p:grpSpPr>
          <a:xfrm>
            <a:off x="10030612" y="3600066"/>
            <a:ext cx="2019753" cy="2204385"/>
            <a:chOff x="10030612" y="3600066"/>
            <a:chExt cx="2019753" cy="2204385"/>
          </a:xfrm>
        </p:grpSpPr>
        <p:sp>
          <p:nvSpPr>
            <p:cNvPr id="36" name="Oval 35">
              <a:extLst>
                <a:ext uri="{FF2B5EF4-FFF2-40B4-BE49-F238E27FC236}">
                  <a16:creationId xmlns:a16="http://schemas.microsoft.com/office/drawing/2014/main" id="{1E2E7038-C7DA-69EA-F92E-24E1A001013E}"/>
                </a:ext>
              </a:extLst>
            </p:cNvPr>
            <p:cNvSpPr/>
            <p:nvPr/>
          </p:nvSpPr>
          <p:spPr>
            <a:xfrm>
              <a:off x="10030612" y="3784698"/>
              <a:ext cx="2019753" cy="201975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itle 14">
              <a:extLst>
                <a:ext uri="{FF2B5EF4-FFF2-40B4-BE49-F238E27FC236}">
                  <a16:creationId xmlns:a16="http://schemas.microsoft.com/office/drawing/2014/main" id="{A0BA9545-3C36-4C37-F48B-B622A937F812}"/>
                </a:ext>
              </a:extLst>
            </p:cNvPr>
            <p:cNvSpPr txBox="1">
              <a:spLocks/>
            </p:cNvSpPr>
            <p:nvPr/>
          </p:nvSpPr>
          <p:spPr>
            <a:xfrm>
              <a:off x="10177221" y="4767311"/>
              <a:ext cx="1726531" cy="949401"/>
            </a:xfrm>
            <a:prstGeom prst="rect">
              <a:avLst/>
            </a:prstGeom>
          </p:spPr>
          <p:txBody>
            <a:bodyPr vert="horz" lIns="91440" tIns="45720" rIns="91440" bIns="45720" rtlCol="0" anchor="t" anchorCtr="0">
              <a:noAutofit/>
            </a:bodyPr>
            <a:lstStyle>
              <a:lvl1pPr algn="l" defTabSz="914400" rtl="0" eaLnBrk="1" latinLnBrk="0" hangingPunct="1">
                <a:lnSpc>
                  <a:spcPct val="85000"/>
                </a:lnSpc>
                <a:spcBef>
                  <a:spcPct val="0"/>
                </a:spcBef>
                <a:buNone/>
                <a:defRPr sz="6000" b="1"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100000"/>
                </a:lnSpc>
              </a:pPr>
              <a:r>
                <a:rPr lang="en-CA" sz="1200" b="0"/>
                <a:t>Flavouring such as Diacetyl, a chemical linked to a </a:t>
              </a:r>
            </a:p>
            <a:p>
              <a:pPr algn="ctr">
                <a:lnSpc>
                  <a:spcPct val="100000"/>
                </a:lnSpc>
              </a:pPr>
              <a:r>
                <a:rPr lang="en-CA" sz="1200" b="0"/>
                <a:t>serious lung </a:t>
              </a:r>
            </a:p>
            <a:p>
              <a:pPr algn="ctr">
                <a:lnSpc>
                  <a:spcPct val="100000"/>
                </a:lnSpc>
              </a:pPr>
              <a:r>
                <a:rPr lang="en-CA" sz="1200" b="0"/>
                <a:t>disease</a:t>
              </a:r>
              <a:endParaRPr lang="en-US" sz="1200" b="0"/>
            </a:p>
          </p:txBody>
        </p:sp>
        <p:pic>
          <p:nvPicPr>
            <p:cNvPr id="39" name="Picture 38" descr="A pink and yellow cotton candy and popcorn&#10;&#10;AI-generated content may be incorrect.">
              <a:extLst>
                <a:ext uri="{FF2B5EF4-FFF2-40B4-BE49-F238E27FC236}">
                  <a16:creationId xmlns:a16="http://schemas.microsoft.com/office/drawing/2014/main" id="{73DF1898-BB8A-92F7-2C04-27654FF74028}"/>
                </a:ext>
              </a:extLst>
            </p:cNvPr>
            <p:cNvPicPr>
              <a:picLocks noChangeAspect="1"/>
            </p:cNvPicPr>
            <p:nvPr/>
          </p:nvPicPr>
          <p:blipFill>
            <a:blip r:embed="rId13"/>
            <a:stretch>
              <a:fillRect/>
            </a:stretch>
          </p:blipFill>
          <p:spPr>
            <a:xfrm>
              <a:off x="10608967" y="3600066"/>
              <a:ext cx="863041" cy="1198668"/>
            </a:xfrm>
            <a:prstGeom prst="rect">
              <a:avLst/>
            </a:prstGeom>
          </p:spPr>
        </p:pic>
      </p:grpSp>
      <p:pic>
        <p:nvPicPr>
          <p:cNvPr id="2" name="Picture 1">
            <a:extLst>
              <a:ext uri="{FF2B5EF4-FFF2-40B4-BE49-F238E27FC236}">
                <a16:creationId xmlns:a16="http://schemas.microsoft.com/office/drawing/2014/main" id="{D071AC43-AF24-8004-60FB-EDA7514F760B}"/>
              </a:ext>
            </a:extLst>
          </p:cNvPr>
          <p:cNvPicPr>
            <a:picLocks noChangeAspect="1"/>
          </p:cNvPicPr>
          <p:nvPr/>
        </p:nvPicPr>
        <p:blipFill>
          <a:blip r:embed="rId7"/>
          <a:stretch>
            <a:fillRect/>
          </a:stretch>
        </p:blipFill>
        <p:spPr>
          <a:xfrm>
            <a:off x="-386264" y="4074182"/>
            <a:ext cx="215279" cy="2057677"/>
          </a:xfrm>
          <a:prstGeom prst="rect">
            <a:avLst/>
          </a:prstGeom>
        </p:spPr>
      </p:pic>
    </p:spTree>
    <p:extLst>
      <p:ext uri="{BB962C8B-B14F-4D97-AF65-F5344CB8AC3E}">
        <p14:creationId xmlns:p14="http://schemas.microsoft.com/office/powerpoint/2010/main" val="18931514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2.5E-6 4.07407E-6 L -0.13464 0.10463 " pathEditMode="relative" rAng="0" ptsTypes="AA">
                                      <p:cBhvr>
                                        <p:cTn id="10" dur="3000" fill="hold"/>
                                        <p:tgtEl>
                                          <p:spTgt spid="40"/>
                                        </p:tgtEl>
                                        <p:attrNameLst>
                                          <p:attrName>ppt_x</p:attrName>
                                          <p:attrName>ppt_y</p:attrName>
                                        </p:attrNameLst>
                                      </p:cBhvr>
                                      <p:rCtr x="-6953" y="5139"/>
                                    </p:animMotion>
                                  </p:childTnLst>
                                  <p:subTnLst>
                                    <p:set>
                                      <p:cBhvr override="childStyle">
                                        <p:cTn dur="1" fill="hold" display="0" masterRel="sameClick" afterEffect="1">
                                          <p:stCondLst>
                                            <p:cond evt="end" delay="0">
                                              <p:tn val="9"/>
                                            </p:cond>
                                          </p:stCondLst>
                                        </p:cTn>
                                        <p:tgtEl>
                                          <p:spTgt spid="40"/>
                                        </p:tgtEl>
                                        <p:attrNameLst>
                                          <p:attrName>style.visibility</p:attrName>
                                        </p:attrNameLst>
                                      </p:cBhvr>
                                      <p:to>
                                        <p:strVal val="hidden"/>
                                      </p:to>
                                    </p:set>
                                  </p:subTnLst>
                                </p:cTn>
                              </p:par>
                            </p:childTnLst>
                          </p:cTn>
                        </p:par>
                        <p:par>
                          <p:cTn id="11" fill="hold">
                            <p:stCondLst>
                              <p:cond delay="3000"/>
                            </p:stCondLst>
                            <p:childTnLst>
                              <p:par>
                                <p:cTn id="12" presetID="0" presetClass="path" presetSubtype="0" accel="50000" decel="50000" fill="hold" nodeType="afterEffect">
                                  <p:stCondLst>
                                    <p:cond delay="0"/>
                                  </p:stCondLst>
                                  <p:childTnLst>
                                    <p:animMotion origin="layout" path="M 2.70833E-6 -3.7037E-6 L -0.21094 0.29051 " pathEditMode="relative" rAng="0" ptsTypes="AA">
                                      <p:cBhvr>
                                        <p:cTn id="13" dur="3000" fill="hold"/>
                                        <p:tgtEl>
                                          <p:spTgt spid="41"/>
                                        </p:tgtEl>
                                        <p:attrNameLst>
                                          <p:attrName>ppt_x</p:attrName>
                                          <p:attrName>ppt_y</p:attrName>
                                        </p:attrNameLst>
                                      </p:cBhvr>
                                      <p:rCtr x="-10534" y="14676"/>
                                    </p:animMotion>
                                  </p:childTnLst>
                                  <p:subTnLst>
                                    <p:set>
                                      <p:cBhvr override="childStyle">
                                        <p:cTn dur="1" fill="hold" display="0" masterRel="sameClick" afterEffect="1">
                                          <p:stCondLst>
                                            <p:cond evt="end" delay="0">
                                              <p:tn val="12"/>
                                            </p:cond>
                                          </p:stCondLst>
                                        </p:cTn>
                                        <p:tgtEl>
                                          <p:spTgt spid="41"/>
                                        </p:tgtEl>
                                        <p:attrNameLst>
                                          <p:attrName>style.visibility</p:attrName>
                                        </p:attrNameLst>
                                      </p:cBhvr>
                                      <p:to>
                                        <p:strVal val="hidden"/>
                                      </p:to>
                                    </p:set>
                                  </p:subTnLst>
                                </p:cTn>
                              </p:par>
                            </p:childTnLst>
                          </p:cTn>
                        </p:par>
                        <p:par>
                          <p:cTn id="14" fill="hold">
                            <p:stCondLst>
                              <p:cond delay="6000"/>
                            </p:stCondLst>
                            <p:childTnLst>
                              <p:par>
                                <p:cTn id="15" presetID="0" presetClass="path" presetSubtype="0" accel="50000" decel="50000" fill="hold" nodeType="afterEffect">
                                  <p:stCondLst>
                                    <p:cond delay="0"/>
                                  </p:stCondLst>
                                  <p:childTnLst>
                                    <p:animMotion origin="layout" path="M 0.00026 -0.00162 L -0.32448 0.09167 " pathEditMode="relative" rAng="0" ptsTypes="AA">
                                      <p:cBhvr>
                                        <p:cTn id="16" dur="3000" fill="hold"/>
                                        <p:tgtEl>
                                          <p:spTgt spid="42"/>
                                        </p:tgtEl>
                                        <p:attrNameLst>
                                          <p:attrName>ppt_x</p:attrName>
                                          <p:attrName>ppt_y</p:attrName>
                                        </p:attrNameLst>
                                      </p:cBhvr>
                                      <p:rCtr x="-16237" y="4653"/>
                                    </p:animMotion>
                                  </p:childTnLst>
                                  <p:subTnLst>
                                    <p:set>
                                      <p:cBhvr override="childStyle">
                                        <p:cTn dur="1" fill="hold" display="0" masterRel="sameClick" afterEffect="1">
                                          <p:stCondLst>
                                            <p:cond evt="end" delay="0">
                                              <p:tn val="15"/>
                                            </p:cond>
                                          </p:stCondLst>
                                        </p:cTn>
                                        <p:tgtEl>
                                          <p:spTgt spid="42"/>
                                        </p:tgtEl>
                                        <p:attrNameLst>
                                          <p:attrName>style.visibility</p:attrName>
                                        </p:attrNameLst>
                                      </p:cBhvr>
                                      <p:to>
                                        <p:strVal val="hidden"/>
                                      </p:to>
                                    </p:set>
                                  </p:subTnLst>
                                </p:cTn>
                              </p:par>
                            </p:childTnLst>
                          </p:cTn>
                        </p:par>
                        <p:par>
                          <p:cTn id="17" fill="hold">
                            <p:stCondLst>
                              <p:cond delay="9000"/>
                            </p:stCondLst>
                            <p:childTnLst>
                              <p:par>
                                <p:cTn id="18" presetID="0" presetClass="path" presetSubtype="0" accel="50000" decel="50000" fill="hold" nodeType="afterEffect">
                                  <p:stCondLst>
                                    <p:cond delay="0"/>
                                  </p:stCondLst>
                                  <p:childTnLst>
                                    <p:animMotion origin="layout" path="M -3.54167E-6 -4.44444E-6 L -0.41498 0.2632 " pathEditMode="relative" rAng="0" ptsTypes="AA">
                                      <p:cBhvr>
                                        <p:cTn id="19" dur="3000" fill="hold"/>
                                        <p:tgtEl>
                                          <p:spTgt spid="43"/>
                                        </p:tgtEl>
                                        <p:attrNameLst>
                                          <p:attrName>ppt_x</p:attrName>
                                          <p:attrName>ppt_y</p:attrName>
                                        </p:attrNameLst>
                                      </p:cBhvr>
                                      <p:rCtr x="-20703" y="13380"/>
                                    </p:animMotion>
                                  </p:childTnLst>
                                  <p:subTnLst>
                                    <p:set>
                                      <p:cBhvr override="childStyle">
                                        <p:cTn dur="1" fill="hold" display="0" masterRel="sameClick" afterEffect="1">
                                          <p:stCondLst>
                                            <p:cond evt="end" delay="0">
                                              <p:tn val="18"/>
                                            </p:cond>
                                          </p:stCondLst>
                                        </p:cTn>
                                        <p:tgtEl>
                                          <p:spTgt spid="43"/>
                                        </p:tgtEl>
                                        <p:attrNameLst>
                                          <p:attrName>style.visibility</p:attrName>
                                        </p:attrNameLst>
                                      </p:cBhvr>
                                      <p:to>
                                        <p:strVal val="hidden"/>
                                      </p:to>
                                    </p:set>
                                  </p:subTnLst>
                                </p:cTn>
                              </p:par>
                            </p:childTnLst>
                          </p:cTn>
                        </p:par>
                        <p:par>
                          <p:cTn id="20" fill="hold">
                            <p:stCondLst>
                              <p:cond delay="12000"/>
                            </p:stCondLst>
                            <p:childTnLst>
                              <p:par>
                                <p:cTn id="21" presetID="0" presetClass="path" presetSubtype="0" accel="50000" decel="50000" fill="hold" nodeType="afterEffect">
                                  <p:stCondLst>
                                    <p:cond delay="0"/>
                                  </p:stCondLst>
                                  <p:childTnLst>
                                    <p:animMotion origin="layout" path="M 1.04167E-6 -4.81481E-6 L -0.52474 0.13704 " pathEditMode="relative" rAng="0" ptsTypes="AA">
                                      <p:cBhvr>
                                        <p:cTn id="22" dur="3000" fill="hold"/>
                                        <p:tgtEl>
                                          <p:spTgt spid="44"/>
                                        </p:tgtEl>
                                        <p:attrNameLst>
                                          <p:attrName>ppt_x</p:attrName>
                                          <p:attrName>ppt_y</p:attrName>
                                        </p:attrNameLst>
                                      </p:cBhvr>
                                      <p:rCtr x="-26198" y="6852"/>
                                    </p:animMotion>
                                  </p:childTnLst>
                                  <p:subTnLst>
                                    <p:set>
                                      <p:cBhvr override="childStyle">
                                        <p:cTn dur="1" fill="hold" display="0" masterRel="sameClick" afterEffect="1">
                                          <p:stCondLst>
                                            <p:cond evt="end" delay="0">
                                              <p:tn val="21"/>
                                            </p:cond>
                                          </p:stCondLst>
                                        </p:cTn>
                                        <p:tgtEl>
                                          <p:spTgt spid="44"/>
                                        </p:tgtEl>
                                        <p:attrNameLst>
                                          <p:attrName>style.visibility</p:attrName>
                                        </p:attrNameLst>
                                      </p:cBhvr>
                                      <p:to>
                                        <p:strVal val="hidden"/>
                                      </p:to>
                                    </p:set>
                                  </p:subTnLst>
                                </p:cTn>
                              </p:par>
                            </p:childTnLst>
                          </p:cTn>
                        </p:par>
                        <p:par>
                          <p:cTn id="23" fill="hold">
                            <p:stCondLst>
                              <p:cond delay="15000"/>
                            </p:stCondLst>
                            <p:childTnLst>
                              <p:par>
                                <p:cTn id="24" presetID="0" presetClass="path" presetSubtype="0" accel="50000" decel="50000" fill="hold" nodeType="afterEffect">
                                  <p:stCondLst>
                                    <p:cond delay="0"/>
                                  </p:stCondLst>
                                  <p:childTnLst>
                                    <p:animMotion origin="layout" path="M 1.04167E-6 -4.81481E-6 L -0.69909 0.16504 " pathEditMode="relative" rAng="0" ptsTypes="AA">
                                      <p:cBhvr>
                                        <p:cTn id="25" dur="3000" fill="hold"/>
                                        <p:tgtEl>
                                          <p:spTgt spid="46"/>
                                        </p:tgtEl>
                                        <p:attrNameLst>
                                          <p:attrName>ppt_x</p:attrName>
                                          <p:attrName>ppt_y</p:attrName>
                                        </p:attrNameLst>
                                      </p:cBhvr>
                                      <p:rCtr x="-34961" y="8356"/>
                                    </p:animMotion>
                                  </p:childTnLst>
                                  <p:subTnLst>
                                    <p:set>
                                      <p:cBhvr override="childStyle">
                                        <p:cTn dur="1" fill="hold" display="0" masterRel="sameClick" afterEffect="1">
                                          <p:stCondLst>
                                            <p:cond evt="end" delay="0">
                                              <p:tn val="24"/>
                                            </p:cond>
                                          </p:stCondLst>
                                        </p:cTn>
                                        <p:tgtEl>
                                          <p:spTgt spid="46"/>
                                        </p:tgtEl>
                                        <p:attrNameLst>
                                          <p:attrName>style.visibility</p:attrName>
                                        </p:attrNameLst>
                                      </p:cBhvr>
                                      <p:to>
                                        <p:strVal val="hidden"/>
                                      </p:to>
                                    </p:set>
                                  </p:subTnLst>
                                </p:cTn>
                              </p:par>
                            </p:childTnLst>
                          </p:cTn>
                        </p:par>
                        <p:par>
                          <p:cTn id="26" fill="hold">
                            <p:stCondLst>
                              <p:cond delay="18000"/>
                            </p:stCondLst>
                            <p:childTnLst>
                              <p:par>
                                <p:cTn id="27" presetID="6" presetClass="emph" presetSubtype="0" fill="hold" nodeType="afterEffect">
                                  <p:stCondLst>
                                    <p:cond delay="0"/>
                                  </p:stCondLst>
                                  <p:childTnLst>
                                    <p:animScale>
                                      <p:cBhvr>
                                        <p:cTn id="28" dur="2000" fill="hold"/>
                                        <p:tgtEl>
                                          <p:spTgt spid="2"/>
                                        </p:tgtEl>
                                      </p:cBhvr>
                                      <p:by x="150000" y="150000"/>
                                    </p:animScale>
                                  </p:childTnLst>
                                </p:cTn>
                              </p:par>
                            </p:childTnLst>
                          </p:cTn>
                        </p:par>
                        <p:par>
                          <p:cTn id="29" fill="hold">
                            <p:stCondLst>
                              <p:cond delay="20000"/>
                            </p:stCondLst>
                            <p:childTnLst>
                              <p:par>
                                <p:cTn id="30" presetID="1" presetClass="entr" presetSubtype="0"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par>
                          <p:cTn id="32" fill="hold">
                            <p:stCondLst>
                              <p:cond delay="20000"/>
                            </p:stCondLst>
                            <p:childTnLst>
                              <p:par>
                                <p:cTn id="33" presetID="1" presetClass="exit" presetSubtype="0" fill="hold" nodeType="after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20000"/>
                            </p:stCondLst>
                            <p:childTnLst>
                              <p:par>
                                <p:cTn id="36" presetID="0" presetClass="path" presetSubtype="0" repeatCount="0" accel="50000" decel="50000" fill="hold" nodeType="afterEffect">
                                  <p:stCondLst>
                                    <p:cond delay="0"/>
                                  </p:stCondLst>
                                  <p:childTnLst>
                                    <p:animMotion origin="layout" path="M 0.01146 -1.48148E-6 L 0.54844 -1.48148E-6 " pathEditMode="relative" rAng="0" ptsTypes="AA">
                                      <p:cBhvr>
                                        <p:cTn id="37" dur="3000" fill="hold"/>
                                        <p:tgtEl>
                                          <p:spTgt spid="2"/>
                                        </p:tgtEl>
                                        <p:attrNameLst>
                                          <p:attrName>ppt_x</p:attrName>
                                          <p:attrName>ppt_y</p:attrName>
                                        </p:attrNameLst>
                                      </p:cBhvr>
                                      <p:rCtr x="268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5CF32-33CE-F96C-C2E6-5ED1BA5F6514}"/>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C77E3A76-D599-1AF3-D527-3869D08F7B0C}"/>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8" name="think-cell data - do not delete" hidden="1">
                        <a:extLst>
                          <a:ext uri="{FF2B5EF4-FFF2-40B4-BE49-F238E27FC236}">
                            <a16:creationId xmlns:a16="http://schemas.microsoft.com/office/drawing/2014/main" id="{C77E3A76-D599-1AF3-D527-3869D08F7B0C}"/>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5" name="Title 14">
            <a:extLst>
              <a:ext uri="{FF2B5EF4-FFF2-40B4-BE49-F238E27FC236}">
                <a16:creationId xmlns:a16="http://schemas.microsoft.com/office/drawing/2014/main" id="{7B82F449-4456-79BF-F683-3B5C88D6B898}"/>
              </a:ext>
            </a:extLst>
          </p:cNvPr>
          <p:cNvSpPr>
            <a:spLocks noGrp="1"/>
          </p:cNvSpPr>
          <p:nvPr>
            <p:ph type="ctrTitle"/>
          </p:nvPr>
        </p:nvSpPr>
        <p:spPr>
          <a:xfrm>
            <a:off x="805014" y="1667087"/>
            <a:ext cx="5772765" cy="1285647"/>
          </a:xfrm>
        </p:spPr>
        <p:txBody>
          <a:bodyPr vert="horz" anchor="ctr">
            <a:noAutofit/>
          </a:bodyPr>
          <a:lstStyle/>
          <a:p>
            <a:pPr>
              <a:lnSpc>
                <a:spcPct val="100000"/>
              </a:lnSpc>
            </a:pPr>
            <a:r>
              <a:rPr lang="en-US" sz="4800">
                <a:solidFill>
                  <a:srgbClr val="00304E"/>
                </a:solidFill>
              </a:rPr>
              <a:t>Clearing the Air</a:t>
            </a:r>
            <a:endParaRPr lang="en-GB" sz="4800">
              <a:solidFill>
                <a:srgbClr val="00304E"/>
              </a:solidFill>
            </a:endParaRPr>
          </a:p>
        </p:txBody>
      </p:sp>
      <p:pic>
        <p:nvPicPr>
          <p:cNvPr id="4" name="Picture 3" descr="A yellow paper airplane on a black background&#10;&#10;AI-generated content may be incorrect.">
            <a:extLst>
              <a:ext uri="{FF2B5EF4-FFF2-40B4-BE49-F238E27FC236}">
                <a16:creationId xmlns:a16="http://schemas.microsoft.com/office/drawing/2014/main" id="{11C0208D-8F84-42C6-996D-8BCFB5A04E03}"/>
              </a:ext>
            </a:extLst>
          </p:cNvPr>
          <p:cNvPicPr>
            <a:picLocks noChangeAspect="1"/>
          </p:cNvPicPr>
          <p:nvPr/>
        </p:nvPicPr>
        <p:blipFill>
          <a:blip r:embed="rId6"/>
          <a:stretch>
            <a:fillRect/>
          </a:stretch>
        </p:blipFill>
        <p:spPr>
          <a:xfrm rot="600000">
            <a:off x="-1632626" y="2029277"/>
            <a:ext cx="1642458" cy="923457"/>
          </a:xfrm>
          <a:prstGeom prst="rect">
            <a:avLst/>
          </a:prstGeom>
        </p:spPr>
      </p:pic>
      <p:sp>
        <p:nvSpPr>
          <p:cNvPr id="7" name="Title 1">
            <a:extLst>
              <a:ext uri="{FF2B5EF4-FFF2-40B4-BE49-F238E27FC236}">
                <a16:creationId xmlns:a16="http://schemas.microsoft.com/office/drawing/2014/main" id="{F366EA66-EB5E-BB7E-89E5-8DEA0DE850A4}"/>
              </a:ext>
            </a:extLst>
          </p:cNvPr>
          <p:cNvSpPr txBox="1">
            <a:spLocks/>
          </p:cNvSpPr>
          <p:nvPr/>
        </p:nvSpPr>
        <p:spPr>
          <a:xfrm>
            <a:off x="5665360" y="3715228"/>
            <a:ext cx="5005040" cy="1458458"/>
          </a:xfrm>
          <a:prstGeom prst="rect">
            <a:avLst/>
          </a:prstGeom>
        </p:spPr>
        <p:txBody>
          <a:bodyPr vert="horz" lIns="91440" tIns="45720" rIns="91440" bIns="45720" rtlCol="0" anchor="t" anchorCtr="0">
            <a:normAutofit fontScale="92500"/>
          </a:bodyPr>
          <a:lstStyle>
            <a:lvl1pPr algn="l" defTabSz="914400" rtl="0" eaLnBrk="1" latinLnBrk="0" hangingPunct="1">
              <a:lnSpc>
                <a:spcPct val="85000"/>
              </a:lnSpc>
              <a:spcBef>
                <a:spcPct val="0"/>
              </a:spcBef>
              <a:buNone/>
              <a:defRPr sz="6000" b="1"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00000"/>
              </a:lnSpc>
            </a:pPr>
            <a:r>
              <a:rPr lang="en-US" sz="4800">
                <a:solidFill>
                  <a:srgbClr val="00304E"/>
                </a:solidFill>
              </a:rPr>
              <a:t>Most e-cigarettes contain nicotine.</a:t>
            </a:r>
          </a:p>
        </p:txBody>
      </p:sp>
      <p:pic>
        <p:nvPicPr>
          <p:cNvPr id="12" name="Picture 11" descr="A blue and pink smoke&#10;&#10;AI-generated content may be incorrect.">
            <a:extLst>
              <a:ext uri="{FF2B5EF4-FFF2-40B4-BE49-F238E27FC236}">
                <a16:creationId xmlns:a16="http://schemas.microsoft.com/office/drawing/2014/main" id="{C7BEB50C-EA61-FD9F-80A3-54C17504EAA7}"/>
              </a:ext>
            </a:extLst>
          </p:cNvPr>
          <p:cNvPicPr>
            <a:picLocks noChangeAspect="1"/>
          </p:cNvPicPr>
          <p:nvPr/>
        </p:nvPicPr>
        <p:blipFill>
          <a:blip r:embed="rId7"/>
          <a:stretch>
            <a:fillRect/>
          </a:stretch>
        </p:blipFill>
        <p:spPr>
          <a:xfrm>
            <a:off x="805015" y="3153457"/>
            <a:ext cx="4572000" cy="3048000"/>
          </a:xfrm>
          <a:prstGeom prst="rect">
            <a:avLst/>
          </a:prstGeom>
        </p:spPr>
      </p:pic>
      <p:pic>
        <p:nvPicPr>
          <p:cNvPr id="6" name="Picture 5">
            <a:extLst>
              <a:ext uri="{FF2B5EF4-FFF2-40B4-BE49-F238E27FC236}">
                <a16:creationId xmlns:a16="http://schemas.microsoft.com/office/drawing/2014/main" id="{FE71234D-A29D-DFB1-264F-4E03366B6457}"/>
              </a:ext>
            </a:extLst>
          </p:cNvPr>
          <p:cNvPicPr>
            <a:picLocks noChangeAspect="1"/>
          </p:cNvPicPr>
          <p:nvPr/>
        </p:nvPicPr>
        <p:blipFill>
          <a:blip r:embed="rId8"/>
          <a:stretch>
            <a:fillRect/>
          </a:stretch>
        </p:blipFill>
        <p:spPr>
          <a:xfrm>
            <a:off x="805014" y="3153457"/>
            <a:ext cx="4572001" cy="3048000"/>
          </a:xfrm>
          <a:prstGeom prst="rect">
            <a:avLst/>
          </a:prstGeom>
        </p:spPr>
      </p:pic>
    </p:spTree>
    <p:extLst>
      <p:ext uri="{BB962C8B-B14F-4D97-AF65-F5344CB8AC3E}">
        <p14:creationId xmlns:p14="http://schemas.microsoft.com/office/powerpoint/2010/main" val="9077795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4662 -0.02106 C 0.30717 -0.00902 0.56784 0.00371 0.72149 -0.02546 C 0.87513 -0.05463 0.96836 -0.19606 0.96836 -0.19583 L 0.96836 -0.19606 " pathEditMode="relative" rAng="0" ptsTypes="AAAA">
                                      <p:cBhvr>
                                        <p:cTn id="6" dur="2000" fill="hold"/>
                                        <p:tgtEl>
                                          <p:spTgt spid="4"/>
                                        </p:tgtEl>
                                        <p:attrNameLst>
                                          <p:attrName>ppt_x</p:attrName>
                                          <p:attrName>ppt_y</p:attrName>
                                        </p:attrNameLst>
                                      </p:cBhvr>
                                      <p:rCtr x="46081" y="-8102"/>
                                    </p:animMotion>
                                  </p:childTnLst>
                                </p:cTn>
                              </p:par>
                              <p:par>
                                <p:cTn id="7" presetID="2" presetClass="entr" presetSubtype="8" fill="hold" grpId="0" nodeType="withEffect">
                                  <p:stCondLst>
                                    <p:cond delay="500"/>
                                  </p:stCondLst>
                                  <p:childTnLst>
                                    <p:set>
                                      <p:cBhvr>
                                        <p:cTn id="8" dur="1" fill="hold">
                                          <p:stCondLst>
                                            <p:cond delay="0"/>
                                          </p:stCondLst>
                                        </p:cTn>
                                        <p:tgtEl>
                                          <p:spTgt spid="15"/>
                                        </p:tgtEl>
                                        <p:attrNameLst>
                                          <p:attrName>style.visibility</p:attrName>
                                        </p:attrNameLst>
                                      </p:cBhvr>
                                      <p:to>
                                        <p:strVal val="visible"/>
                                      </p:to>
                                    </p:set>
                                    <p:anim calcmode="lin" valueType="num">
                                      <p:cBhvr additive="base">
                                        <p:cTn id="9" dur="500" fill="hold"/>
                                        <p:tgtEl>
                                          <p:spTgt spid="15"/>
                                        </p:tgtEl>
                                        <p:attrNameLst>
                                          <p:attrName>ppt_x</p:attrName>
                                        </p:attrNameLst>
                                      </p:cBhvr>
                                      <p:tavLst>
                                        <p:tav tm="0">
                                          <p:val>
                                            <p:strVal val="0-#ppt_w/2"/>
                                          </p:val>
                                        </p:tav>
                                        <p:tav tm="100000">
                                          <p:val>
                                            <p:strVal val="#ppt_x"/>
                                          </p:val>
                                        </p:tav>
                                      </p:tavLst>
                                    </p:anim>
                                    <p:anim calcmode="lin" valueType="num">
                                      <p:cBhvr additive="base">
                                        <p:cTn id="10" dur="500" fill="hold"/>
                                        <p:tgtEl>
                                          <p:spTgt spid="15"/>
                                        </p:tgtEl>
                                        <p:attrNameLst>
                                          <p:attrName>ppt_y</p:attrName>
                                        </p:attrNameLst>
                                      </p:cBhvr>
                                      <p:tavLst>
                                        <p:tav tm="0">
                                          <p:val>
                                            <p:strVal val="#ppt_y"/>
                                          </p:val>
                                        </p:tav>
                                        <p:tav tm="100000">
                                          <p:val>
                                            <p:strVal val="#ppt_y"/>
                                          </p:val>
                                        </p:tav>
                                      </p:tavLst>
                                    </p:anim>
                                  </p:childTnLst>
                                </p:cTn>
                              </p:par>
                            </p:childTnLst>
                          </p:cTn>
                        </p:par>
                        <p:par>
                          <p:cTn id="11" fill="hold">
                            <p:stCondLst>
                              <p:cond delay="2000"/>
                            </p:stCondLst>
                            <p:childTnLst>
                              <p:par>
                                <p:cTn id="12" presetID="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0-#ppt_w/2"/>
                                          </p:val>
                                        </p:tav>
                                        <p:tav tm="100000">
                                          <p:val>
                                            <p:strVal val="#ppt_x"/>
                                          </p:val>
                                        </p:tav>
                                      </p:tavLst>
                                    </p:anim>
                                    <p:anim calcmode="lin" valueType="num">
                                      <p:cBhvr additive="base">
                                        <p:cTn id="15" dur="500" fill="hold"/>
                                        <p:tgtEl>
                                          <p:spTgt spid="12"/>
                                        </p:tgtEl>
                                        <p:attrNameLst>
                                          <p:attrName>ppt_y</p:attrName>
                                        </p:attrNameLst>
                                      </p:cBhvr>
                                      <p:tavLst>
                                        <p:tav tm="0">
                                          <p:val>
                                            <p:strVal val="#ppt_y"/>
                                          </p:val>
                                        </p:tav>
                                        <p:tav tm="100000">
                                          <p:val>
                                            <p:strVal val="#ppt_y"/>
                                          </p:val>
                                        </p:tav>
                                      </p:tavLst>
                                    </p:anim>
                                  </p:childTnLst>
                                </p:cTn>
                              </p:par>
                            </p:childTnLst>
                          </p:cTn>
                        </p:par>
                        <p:par>
                          <p:cTn id="16" fill="hold">
                            <p:stCondLst>
                              <p:cond delay="2500"/>
                            </p:stCondLst>
                            <p:childTnLst>
                              <p:par>
                                <p:cTn id="17" presetID="9" presetClass="entr" presetSubtype="0" fill="hold" grpId="0" nodeType="afterEffect">
                                  <p:stCondLst>
                                    <p:cond delay="100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childTnLst>
                          </p:cTn>
                        </p:par>
                        <p:par>
                          <p:cTn id="20" fill="hold">
                            <p:stCondLst>
                              <p:cond delay="4000"/>
                            </p:stCondLst>
                            <p:childTnLst>
                              <p:par>
                                <p:cTn id="21" presetID="10" presetClass="entr" presetSubtype="0" fill="hold" nodeType="afterEffect">
                                  <p:stCondLst>
                                    <p:cond delay="20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EE7D5571-C278-6DB6-D666-1D473281F6C8}"/>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8" name="think-cell data - do not delete" hidden="1">
                        <a:extLst>
                          <a:ext uri="{FF2B5EF4-FFF2-40B4-BE49-F238E27FC236}">
                            <a16:creationId xmlns:a16="http://schemas.microsoft.com/office/drawing/2014/main" id="{EE7D5571-C278-6DB6-D666-1D473281F6C8}"/>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2" name="Title 1">
            <a:extLst>
              <a:ext uri="{FF2B5EF4-FFF2-40B4-BE49-F238E27FC236}">
                <a16:creationId xmlns:a16="http://schemas.microsoft.com/office/drawing/2014/main" id="{14D4686A-5384-579E-22F7-4538CDE6D611}"/>
              </a:ext>
            </a:extLst>
          </p:cNvPr>
          <p:cNvSpPr txBox="1">
            <a:spLocks/>
          </p:cNvSpPr>
          <p:nvPr/>
        </p:nvSpPr>
        <p:spPr>
          <a:xfrm>
            <a:off x="5655528" y="3791448"/>
            <a:ext cx="5525428" cy="1458458"/>
          </a:xfrm>
          <a:prstGeom prst="rect">
            <a:avLst/>
          </a:prstGeom>
        </p:spPr>
        <p:txBody>
          <a:bodyPr vert="horz" lIns="91440" tIns="45720" rIns="91440" bIns="45720" rtlCol="0" anchor="t" anchorCtr="0">
            <a:normAutofit fontScale="92500"/>
          </a:bodyPr>
          <a:lstStyle>
            <a:lvl1pPr algn="l" defTabSz="914400" rtl="0" eaLnBrk="1" latinLnBrk="0" hangingPunct="1">
              <a:lnSpc>
                <a:spcPct val="85000"/>
              </a:lnSpc>
              <a:spcBef>
                <a:spcPct val="0"/>
              </a:spcBef>
              <a:buNone/>
              <a:defRPr sz="6000" b="1"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a:t>Nicotine harms brain development.</a:t>
            </a:r>
          </a:p>
        </p:txBody>
      </p:sp>
      <p:pic>
        <p:nvPicPr>
          <p:cNvPr id="14" name="Picture 13" descr="A colorful brain in a profile&#10;&#10;AI-generated content may be incorrect.">
            <a:extLst>
              <a:ext uri="{FF2B5EF4-FFF2-40B4-BE49-F238E27FC236}">
                <a16:creationId xmlns:a16="http://schemas.microsoft.com/office/drawing/2014/main" id="{4A5AF262-9532-AC4D-CF0A-BED25BB55A77}"/>
              </a:ext>
            </a:extLst>
          </p:cNvPr>
          <p:cNvPicPr>
            <a:picLocks noChangeAspect="1"/>
          </p:cNvPicPr>
          <p:nvPr/>
        </p:nvPicPr>
        <p:blipFill>
          <a:blip r:embed="rId6"/>
          <a:stretch>
            <a:fillRect/>
          </a:stretch>
        </p:blipFill>
        <p:spPr>
          <a:xfrm>
            <a:off x="1071797" y="2733003"/>
            <a:ext cx="3691911" cy="4148365"/>
          </a:xfrm>
          <a:prstGeom prst="rect">
            <a:avLst/>
          </a:prstGeom>
        </p:spPr>
      </p:pic>
      <p:pic>
        <p:nvPicPr>
          <p:cNvPr id="5" name="Picture 4" descr="A yellow and black triangle sign&#10;&#10;AI-generated content may be incorrect.">
            <a:extLst>
              <a:ext uri="{FF2B5EF4-FFF2-40B4-BE49-F238E27FC236}">
                <a16:creationId xmlns:a16="http://schemas.microsoft.com/office/drawing/2014/main" id="{0AFB6A35-3BDA-747E-6CD9-BEC9FDEA46E1}"/>
              </a:ext>
            </a:extLst>
          </p:cNvPr>
          <p:cNvPicPr>
            <a:picLocks noChangeAspect="1"/>
          </p:cNvPicPr>
          <p:nvPr/>
        </p:nvPicPr>
        <p:blipFill>
          <a:blip r:embed="rId7"/>
          <a:stretch>
            <a:fillRect/>
          </a:stretch>
        </p:blipFill>
        <p:spPr>
          <a:xfrm>
            <a:off x="2686049" y="3132203"/>
            <a:ext cx="1177291" cy="1106464"/>
          </a:xfrm>
          <a:prstGeom prst="rect">
            <a:avLst/>
          </a:prstGeom>
        </p:spPr>
      </p:pic>
      <p:sp>
        <p:nvSpPr>
          <p:cNvPr id="11" name="Title 14">
            <a:extLst>
              <a:ext uri="{FF2B5EF4-FFF2-40B4-BE49-F238E27FC236}">
                <a16:creationId xmlns:a16="http://schemas.microsoft.com/office/drawing/2014/main" id="{8EFB9AE2-203D-2518-2B66-F08FAB6942E1}"/>
              </a:ext>
            </a:extLst>
          </p:cNvPr>
          <p:cNvSpPr>
            <a:spLocks noGrp="1"/>
          </p:cNvSpPr>
          <p:nvPr>
            <p:ph type="ctrTitle"/>
          </p:nvPr>
        </p:nvSpPr>
        <p:spPr>
          <a:xfrm>
            <a:off x="795183" y="1608094"/>
            <a:ext cx="4408720" cy="1285647"/>
          </a:xfrm>
        </p:spPr>
        <p:txBody>
          <a:bodyPr vert="horz" anchor="ctr">
            <a:noAutofit/>
          </a:bodyPr>
          <a:lstStyle/>
          <a:p>
            <a:pPr>
              <a:lnSpc>
                <a:spcPct val="100000"/>
              </a:lnSpc>
            </a:pPr>
            <a:r>
              <a:rPr lang="en-US" sz="4400">
                <a:solidFill>
                  <a:srgbClr val="00304E"/>
                </a:solidFill>
                <a:latin typeface="Public Sans" pitchFamily="50" charset="0"/>
              </a:rPr>
              <a:t>Clearing the Air</a:t>
            </a:r>
            <a:endParaRPr lang="en-GB" sz="4400">
              <a:solidFill>
                <a:srgbClr val="00304E"/>
              </a:solidFill>
            </a:endParaRPr>
          </a:p>
        </p:txBody>
      </p:sp>
      <p:pic>
        <p:nvPicPr>
          <p:cNvPr id="13" name="Picture 12" descr="A yellow paper airplane on a black background&#10;&#10;AI-generated content may be incorrect.">
            <a:extLst>
              <a:ext uri="{FF2B5EF4-FFF2-40B4-BE49-F238E27FC236}">
                <a16:creationId xmlns:a16="http://schemas.microsoft.com/office/drawing/2014/main" id="{1BEDFB17-2FCF-2798-7C6A-BF6EB5D6E1AD}"/>
              </a:ext>
            </a:extLst>
          </p:cNvPr>
          <p:cNvPicPr>
            <a:picLocks noChangeAspect="1"/>
          </p:cNvPicPr>
          <p:nvPr/>
        </p:nvPicPr>
        <p:blipFill>
          <a:blip r:embed="rId8"/>
          <a:stretch>
            <a:fillRect/>
          </a:stretch>
        </p:blipFill>
        <p:spPr>
          <a:xfrm rot="600000">
            <a:off x="-1642458" y="1970284"/>
            <a:ext cx="1642458" cy="923457"/>
          </a:xfrm>
          <a:prstGeom prst="rect">
            <a:avLst/>
          </a:prstGeom>
        </p:spPr>
      </p:pic>
    </p:spTree>
    <p:extLst>
      <p:ext uri="{BB962C8B-B14F-4D97-AF65-F5344CB8AC3E}">
        <p14:creationId xmlns:p14="http://schemas.microsoft.com/office/powerpoint/2010/main" val="4200272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4662 -0.02107 C 0.30716 -0.0088 0.56784 0.0037 0.72149 -0.02546 C 0.87513 -0.05463 0.96836 -0.19607 0.96836 -0.19583 L 0.96836 -0.19607 " pathEditMode="relative" rAng="0" ptsTypes="AAAA">
                                      <p:cBhvr>
                                        <p:cTn id="6" dur="2000" fill="hold"/>
                                        <p:tgtEl>
                                          <p:spTgt spid="13"/>
                                        </p:tgtEl>
                                        <p:attrNameLst>
                                          <p:attrName>ppt_x</p:attrName>
                                          <p:attrName>ppt_y</p:attrName>
                                        </p:attrNameLst>
                                      </p:cBhvr>
                                      <p:rCtr x="46081" y="-8079"/>
                                    </p:animMotion>
                                  </p:childTnLst>
                                </p:cTn>
                              </p:par>
                              <p:par>
                                <p:cTn id="7" presetID="2" presetClass="entr" presetSubtype="8" fill="hold" grpId="0" nodeType="withEffect">
                                  <p:stCondLst>
                                    <p:cond delay="500"/>
                                  </p:stCondLst>
                                  <p:childTnLst>
                                    <p:set>
                                      <p:cBhvr>
                                        <p:cTn id="8" dur="1" fill="hold">
                                          <p:stCondLst>
                                            <p:cond delay="0"/>
                                          </p:stCondLst>
                                        </p:cTn>
                                        <p:tgtEl>
                                          <p:spTgt spid="11"/>
                                        </p:tgtEl>
                                        <p:attrNameLst>
                                          <p:attrName>style.visibility</p:attrName>
                                        </p:attrNameLst>
                                      </p:cBhvr>
                                      <p:to>
                                        <p:strVal val="visible"/>
                                      </p:to>
                                    </p:set>
                                    <p:anim calcmode="lin" valueType="num">
                                      <p:cBhvr additive="base">
                                        <p:cTn id="9" dur="500" fill="hold"/>
                                        <p:tgtEl>
                                          <p:spTgt spid="11"/>
                                        </p:tgtEl>
                                        <p:attrNameLst>
                                          <p:attrName>ppt_x</p:attrName>
                                        </p:attrNameLst>
                                      </p:cBhvr>
                                      <p:tavLst>
                                        <p:tav tm="0">
                                          <p:val>
                                            <p:strVal val="0-#ppt_w/2"/>
                                          </p:val>
                                        </p:tav>
                                        <p:tav tm="100000">
                                          <p:val>
                                            <p:strVal val="#ppt_x"/>
                                          </p:val>
                                        </p:tav>
                                      </p:tavLst>
                                    </p:anim>
                                    <p:anim calcmode="lin" valueType="num">
                                      <p:cBhvr additive="base">
                                        <p:cTn id="10" dur="500" fill="hold"/>
                                        <p:tgtEl>
                                          <p:spTgt spid="11"/>
                                        </p:tgtEl>
                                        <p:attrNameLst>
                                          <p:attrName>ppt_y</p:attrName>
                                        </p:attrNameLst>
                                      </p:cBhvr>
                                      <p:tavLst>
                                        <p:tav tm="0">
                                          <p:val>
                                            <p:strVal val="#ppt_y"/>
                                          </p:val>
                                        </p:tav>
                                        <p:tav tm="100000">
                                          <p:val>
                                            <p:strVal val="#ppt_y"/>
                                          </p:val>
                                        </p:tav>
                                      </p:tavLst>
                                    </p:anim>
                                  </p:childTnLst>
                                </p:cTn>
                              </p:par>
                            </p:childTnLst>
                          </p:cTn>
                        </p:par>
                        <p:par>
                          <p:cTn id="11" fill="hold">
                            <p:stCondLst>
                              <p:cond delay="2000"/>
                            </p:stCondLst>
                            <p:childTnLst>
                              <p:par>
                                <p:cTn id="12" presetID="37" presetClass="entr" presetSubtype="0" fill="hold" nodeType="afterEffect">
                                  <p:stCondLst>
                                    <p:cond delay="100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900" decel="100000" fill="hold"/>
                                        <p:tgtEl>
                                          <p:spTgt spid="14"/>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8" fill="hold">
                            <p:stCondLst>
                              <p:cond delay="4000"/>
                            </p:stCondLst>
                            <p:childTnLst>
                              <p:par>
                                <p:cTn id="19" presetID="31"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500" fill="hold"/>
                                        <p:tgtEl>
                                          <p:spTgt spid="5"/>
                                        </p:tgtEl>
                                        <p:attrNameLst>
                                          <p:attrName>ppt_w</p:attrName>
                                        </p:attrNameLst>
                                      </p:cBhvr>
                                      <p:tavLst>
                                        <p:tav tm="0">
                                          <p:val>
                                            <p:fltVal val="0"/>
                                          </p:val>
                                        </p:tav>
                                        <p:tav tm="100000">
                                          <p:val>
                                            <p:strVal val="#ppt_w"/>
                                          </p:val>
                                        </p:tav>
                                      </p:tavLst>
                                    </p:anim>
                                    <p:anim calcmode="lin" valueType="num">
                                      <p:cBhvr>
                                        <p:cTn id="22" dur="1500" fill="hold"/>
                                        <p:tgtEl>
                                          <p:spTgt spid="5"/>
                                        </p:tgtEl>
                                        <p:attrNameLst>
                                          <p:attrName>ppt_h</p:attrName>
                                        </p:attrNameLst>
                                      </p:cBhvr>
                                      <p:tavLst>
                                        <p:tav tm="0">
                                          <p:val>
                                            <p:fltVal val="0"/>
                                          </p:val>
                                        </p:tav>
                                        <p:tav tm="100000">
                                          <p:val>
                                            <p:strVal val="#ppt_h"/>
                                          </p:val>
                                        </p:tav>
                                      </p:tavLst>
                                    </p:anim>
                                    <p:anim calcmode="lin" valueType="num">
                                      <p:cBhvr>
                                        <p:cTn id="23" dur="1500" fill="hold"/>
                                        <p:tgtEl>
                                          <p:spTgt spid="5"/>
                                        </p:tgtEl>
                                        <p:attrNameLst>
                                          <p:attrName>style.rotation</p:attrName>
                                        </p:attrNameLst>
                                      </p:cBhvr>
                                      <p:tavLst>
                                        <p:tav tm="0">
                                          <p:val>
                                            <p:fltVal val="90"/>
                                          </p:val>
                                        </p:tav>
                                        <p:tav tm="100000">
                                          <p:val>
                                            <p:fltVal val="0"/>
                                          </p:val>
                                        </p:tav>
                                      </p:tavLst>
                                    </p:anim>
                                    <p:animEffect transition="in" filter="fade">
                                      <p:cBhvr>
                                        <p:cTn id="24" dur="1500"/>
                                        <p:tgtEl>
                                          <p:spTgt spid="5"/>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44279-010D-3F54-7045-692CEB67B5A0}"/>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15EC1FC5-03F6-AC5B-1475-8DD0CF7E31C1}"/>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8" name="think-cell data - do not delete" hidden="1">
                        <a:extLst>
                          <a:ext uri="{FF2B5EF4-FFF2-40B4-BE49-F238E27FC236}">
                            <a16:creationId xmlns:a16="http://schemas.microsoft.com/office/drawing/2014/main" id="{15EC1FC5-03F6-AC5B-1475-8DD0CF7E31C1}"/>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pic>
        <p:nvPicPr>
          <p:cNvPr id="4" name="Online Media 5" title="Teen vaping and nicotine">
            <a:hlinkClick r:id="" action="ppaction://media"/>
            <a:extLst>
              <a:ext uri="{FF2B5EF4-FFF2-40B4-BE49-F238E27FC236}">
                <a16:creationId xmlns:a16="http://schemas.microsoft.com/office/drawing/2014/main" id="{2980C24A-76D9-CEDD-AA89-21CAE88EBD08}"/>
              </a:ext>
            </a:extLst>
          </p:cNvPr>
          <p:cNvPicPr>
            <a:picLocks noRot="1" noChangeAspect="1"/>
          </p:cNvPicPr>
          <p:nvPr>
            <a:videoFile r:link="rId2"/>
          </p:nvPr>
        </p:nvPicPr>
        <p:blipFill>
          <a:blip r:embed="rId7"/>
          <a:stretch>
            <a:fillRect/>
          </a:stretch>
        </p:blipFill>
        <p:spPr>
          <a:xfrm>
            <a:off x="2590800" y="2764657"/>
            <a:ext cx="7010400" cy="3960812"/>
          </a:xfrm>
          <a:prstGeom prst="rect">
            <a:avLst/>
          </a:prstGeom>
        </p:spPr>
      </p:pic>
      <p:sp>
        <p:nvSpPr>
          <p:cNvPr id="2" name="Title 1">
            <a:extLst>
              <a:ext uri="{FF2B5EF4-FFF2-40B4-BE49-F238E27FC236}">
                <a16:creationId xmlns:a16="http://schemas.microsoft.com/office/drawing/2014/main" id="{7E63A1A5-62DF-0E98-0F51-0A242B5EDCA5}"/>
              </a:ext>
            </a:extLst>
          </p:cNvPr>
          <p:cNvSpPr txBox="1">
            <a:spLocks/>
          </p:cNvSpPr>
          <p:nvPr/>
        </p:nvSpPr>
        <p:spPr>
          <a:xfrm>
            <a:off x="839788" y="1600661"/>
            <a:ext cx="10021500" cy="1285647"/>
          </a:xfrm>
          <a:prstGeom prst="rect">
            <a:avLst/>
          </a:prstGeom>
        </p:spPr>
        <p:txBody>
          <a:bodyPr vert="horz" lIns="91440" tIns="45720" rIns="91440" bIns="45720" rtlCol="0" anchor="ctr" anchorCtr="0">
            <a:normAutofit/>
          </a:bodyPr>
          <a:lstStyle>
            <a:lvl1pPr algn="l" defTabSz="914400" rtl="0" eaLnBrk="1" latinLnBrk="0" hangingPunct="1">
              <a:lnSpc>
                <a:spcPct val="85000"/>
              </a:lnSpc>
              <a:spcBef>
                <a:spcPct val="0"/>
              </a:spcBef>
              <a:buNone/>
              <a:defRPr sz="6000" b="1"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solidFill>
                  <a:srgbClr val="006771"/>
                </a:solidFill>
              </a:rPr>
              <a:t>Teen Vaping and Nicotine</a:t>
            </a:r>
            <a:endParaRPr lang="en-GB"/>
          </a:p>
        </p:txBody>
      </p:sp>
    </p:spTree>
    <p:extLst>
      <p:ext uri="{BB962C8B-B14F-4D97-AF65-F5344CB8AC3E}">
        <p14:creationId xmlns:p14="http://schemas.microsoft.com/office/powerpoint/2010/main" val="3865524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825FC-9F9E-5B5F-D7BB-A8869B24A2F0}"/>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8B61BB2E-373C-A6B7-9C23-EA53456DFD9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8" name="think-cell data - do not delete" hidden="1">
                        <a:extLst>
                          <a:ext uri="{FF2B5EF4-FFF2-40B4-BE49-F238E27FC236}">
                            <a16:creationId xmlns:a16="http://schemas.microsoft.com/office/drawing/2014/main" id="{8B61BB2E-373C-A6B7-9C23-EA53456DFD9B}"/>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6" name="Title 14">
            <a:extLst>
              <a:ext uri="{FF2B5EF4-FFF2-40B4-BE49-F238E27FC236}">
                <a16:creationId xmlns:a16="http://schemas.microsoft.com/office/drawing/2014/main" id="{016C73A0-7BC0-3BE1-CB8C-05E428E55C91}"/>
              </a:ext>
            </a:extLst>
          </p:cNvPr>
          <p:cNvSpPr>
            <a:spLocks noGrp="1"/>
          </p:cNvSpPr>
          <p:nvPr>
            <p:ph type="ctrTitle"/>
          </p:nvPr>
        </p:nvSpPr>
        <p:spPr>
          <a:xfrm>
            <a:off x="795182" y="1608094"/>
            <a:ext cx="10668271" cy="1285647"/>
          </a:xfrm>
        </p:spPr>
        <p:txBody>
          <a:bodyPr vert="horz" anchor="ctr">
            <a:noAutofit/>
          </a:bodyPr>
          <a:lstStyle/>
          <a:p>
            <a:pPr>
              <a:lnSpc>
                <a:spcPct val="100000"/>
              </a:lnSpc>
            </a:pPr>
            <a:r>
              <a:rPr lang="en-US" sz="4400"/>
              <a:t>Second-hand exposure</a:t>
            </a:r>
            <a:endParaRPr lang="en-GB" sz="4400">
              <a:solidFill>
                <a:srgbClr val="00304E"/>
              </a:solidFill>
            </a:endParaRPr>
          </a:p>
        </p:txBody>
      </p:sp>
      <p:pic>
        <p:nvPicPr>
          <p:cNvPr id="7" name="Picture 6">
            <a:extLst>
              <a:ext uri="{FF2B5EF4-FFF2-40B4-BE49-F238E27FC236}">
                <a16:creationId xmlns:a16="http://schemas.microsoft.com/office/drawing/2014/main" id="{AD5F4010-1638-420C-D896-232FE384EBEE}"/>
              </a:ext>
            </a:extLst>
          </p:cNvPr>
          <p:cNvPicPr>
            <a:picLocks noChangeAspect="1"/>
          </p:cNvPicPr>
          <p:nvPr/>
        </p:nvPicPr>
        <p:blipFill>
          <a:blip r:embed="rId6"/>
          <a:stretch>
            <a:fillRect/>
          </a:stretch>
        </p:blipFill>
        <p:spPr>
          <a:xfrm>
            <a:off x="3038849" y="2805392"/>
            <a:ext cx="6180936" cy="3869266"/>
          </a:xfrm>
          <a:prstGeom prst="rect">
            <a:avLst/>
          </a:prstGeom>
        </p:spPr>
      </p:pic>
      <p:pic>
        <p:nvPicPr>
          <p:cNvPr id="12" name="Picture 11">
            <a:extLst>
              <a:ext uri="{FF2B5EF4-FFF2-40B4-BE49-F238E27FC236}">
                <a16:creationId xmlns:a16="http://schemas.microsoft.com/office/drawing/2014/main" id="{A1AD5A7D-9E66-04FF-71FE-26DD1A9A0909}"/>
              </a:ext>
            </a:extLst>
          </p:cNvPr>
          <p:cNvPicPr>
            <a:picLocks noChangeAspect="1"/>
          </p:cNvPicPr>
          <p:nvPr/>
        </p:nvPicPr>
        <p:blipFill>
          <a:blip r:embed="rId7"/>
          <a:stretch>
            <a:fillRect/>
          </a:stretch>
        </p:blipFill>
        <p:spPr>
          <a:xfrm flipV="1">
            <a:off x="3038849" y="2805391"/>
            <a:ext cx="6182028" cy="3585576"/>
          </a:xfrm>
          <a:prstGeom prst="rect">
            <a:avLst/>
          </a:prstGeom>
        </p:spPr>
      </p:pic>
    </p:spTree>
    <p:extLst>
      <p:ext uri="{BB962C8B-B14F-4D97-AF65-F5344CB8AC3E}">
        <p14:creationId xmlns:p14="http://schemas.microsoft.com/office/powerpoint/2010/main" val="8826975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RA-Theme">
  <a:themeElements>
    <a:clrScheme name="Primary Care Alberta ">
      <a:dk1>
        <a:srgbClr val="002C4E"/>
      </a:dk1>
      <a:lt1>
        <a:srgbClr val="FFFFFF"/>
      </a:lt1>
      <a:dk2>
        <a:srgbClr val="00717C"/>
      </a:dk2>
      <a:lt2>
        <a:srgbClr val="C7EAFB"/>
      </a:lt2>
      <a:accent1>
        <a:srgbClr val="00B6ED"/>
      </a:accent1>
      <a:accent2>
        <a:srgbClr val="78BE25"/>
      </a:accent2>
      <a:accent3>
        <a:srgbClr val="545860"/>
      </a:accent3>
      <a:accent4>
        <a:srgbClr val="C7EAFB"/>
      </a:accent4>
      <a:accent5>
        <a:srgbClr val="D9EBCB"/>
      </a:accent5>
      <a:accent6>
        <a:srgbClr val="FFDDE2"/>
      </a:accent6>
      <a:hlink>
        <a:srgbClr val="00717C"/>
      </a:hlink>
      <a:folHlink>
        <a:srgbClr val="00717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C-Presentation-Template-Editable" id="{90136412-CB06-174D-B0C5-92EE66C30ECA}" vid="{3227B70F-A484-0540-BD96-4426366A1442}"/>
    </a:ext>
  </a:extLst>
</a:theme>
</file>

<file path=ppt/theme/theme2.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theme>
</file>

<file path=ppt/theme/theme3.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71390BEDC95224DA7ED8CFA7BAE0C52" ma:contentTypeVersion="1" ma:contentTypeDescription="Create a new document." ma:contentTypeScope="" ma:versionID="7afe51f80dcbf4695408527affd2a8c1">
  <xsd:schema xmlns:xsd="http://www.w3.org/2001/XMLSchema" xmlns:xs="http://www.w3.org/2001/XMLSchema" xmlns:p="http://schemas.microsoft.com/office/2006/metadata/properties" xmlns:ns2="7779263f-12c7-4a26-a67c-feafd3f1c197" targetNamespace="http://schemas.microsoft.com/office/2006/metadata/properties" ma:root="true" ma:fieldsID="8d39e934a3d6e49832353577f5d341ba" ns2:_="">
    <xsd:import namespace="7779263f-12c7-4a26-a67c-feafd3f1c197"/>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79263f-12c7-4a26-a67c-feafd3f1c19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6DF805F-1AB5-4FA8-8153-307F250C4FA8}"/>
</file>

<file path=customXml/itemProps2.xml><?xml version="1.0" encoding="utf-8"?>
<ds:datastoreItem xmlns:ds="http://schemas.openxmlformats.org/officeDocument/2006/customXml" ds:itemID="{60472AC4-9046-48EF-B443-9F6083A096BA}">
  <ds:schemaRefs>
    <ds:schemaRef ds:uri="http://schemas.microsoft.com/sharepoint/v3/contenttype/forms"/>
  </ds:schemaRefs>
</ds:datastoreItem>
</file>

<file path=customXml/itemProps3.xml><?xml version="1.0" encoding="utf-8"?>
<ds:datastoreItem xmlns:ds="http://schemas.openxmlformats.org/officeDocument/2006/customXml" ds:itemID="{DC460543-E8FD-4750-B564-EDBA761C9814}">
  <ds:schemaRefs>
    <ds:schemaRef ds:uri="http://purl.org/dc/elements/1.1/"/>
    <ds:schemaRef ds:uri="http://schemas.microsoft.com/office/2006/documentManagement/types"/>
    <ds:schemaRef ds:uri="http://www.w3.org/XML/1998/namespace"/>
    <ds:schemaRef ds:uri="7725c5d8-fdf7-4004-aad4-6d734cd9f051"/>
    <ds:schemaRef ds:uri="http://purl.org/dc/terms/"/>
    <ds:schemaRef ds:uri="http://schemas.openxmlformats.org/package/2006/metadata/core-properties"/>
    <ds:schemaRef ds:uri="http://purl.org/dc/dcmitype/"/>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PC-Presentation-Template-Light</Template>
  <TotalTime>0</TotalTime>
  <Words>1526</Words>
  <Application>Microsoft Office PowerPoint</Application>
  <PresentationFormat>Widescreen</PresentationFormat>
  <Paragraphs>176</Paragraphs>
  <Slides>16</Slides>
  <Notes>16</Notes>
  <HiddenSlides>1</HiddenSlides>
  <MMClips>1</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8" baseType="lpstr">
      <vt:lpstr>Arial</vt:lpstr>
      <vt:lpstr>Arial,Sans-Serif</vt:lpstr>
      <vt:lpstr>Calibri</vt:lpstr>
      <vt:lpstr>Futura PT Book NEW</vt:lpstr>
      <vt:lpstr>Helvetica Neue</vt:lpstr>
      <vt:lpstr>Poppins</vt:lpstr>
      <vt:lpstr>Public Sans</vt:lpstr>
      <vt:lpstr>Segoe UI</vt:lpstr>
      <vt:lpstr>Symbol</vt:lpstr>
      <vt:lpstr>Wingdings</vt:lpstr>
      <vt:lpstr>RA-Theme</vt:lpstr>
      <vt:lpstr>think-cell Slide</vt:lpstr>
      <vt:lpstr>Before you begin…</vt:lpstr>
      <vt:lpstr>Clearing the Air</vt:lpstr>
      <vt:lpstr>Topics</vt:lpstr>
      <vt:lpstr>Vapes – What are they?</vt:lpstr>
      <vt:lpstr>E-cigarettes Make Aerosol, Not Vapour</vt:lpstr>
      <vt:lpstr>Clearing the Air</vt:lpstr>
      <vt:lpstr>Clearing the Air</vt:lpstr>
      <vt:lpstr>PowerPoint Presentation</vt:lpstr>
      <vt:lpstr>Second-hand exposure</vt:lpstr>
      <vt:lpstr>Youth E-Cigarette Survey</vt:lpstr>
      <vt:lpstr>PowerPoint Presentation</vt:lpstr>
      <vt:lpstr>Dealing with Pressure</vt:lpstr>
      <vt:lpstr>Spotting Marketing Tactics</vt:lpstr>
      <vt:lpstr>Looking to Learn More</vt:lpstr>
      <vt:lpstr>What’s Your Takeaway</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Primary Care Alberta PowerPoint Template</dc:title>
  <dc:subject/>
  <dc:creator>Primary Care Alberta</dc:creator>
  <cp:keywords/>
  <dc:description/>
  <cp:lastModifiedBy>Melissa Worrell</cp:lastModifiedBy>
  <cp:revision>1</cp:revision>
  <dcterms:created xsi:type="dcterms:W3CDTF">2025-01-16T23:41:37Z</dcterms:created>
  <dcterms:modified xsi:type="dcterms:W3CDTF">2026-04-07T19:32:21Z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0x010100171390BEDC95224DA7ED8CFA7BAE0C52</vt:lpwstr>
  </property>
  <property fmtid="{D5CDD505-2E9C-101B-9397-08002B2CF9AE}" pid="4" name="Zone">
    <vt:lpwstr>768;#Provincial|2b3e8b46-a398-4e2c-a745-d90df2c004b3</vt:lpwstr>
  </property>
  <property fmtid="{D5CDD505-2E9C-101B-9397-08002B2CF9AE}" pid="5" name="Order">
    <vt:r8>25878100</vt:r8>
  </property>
  <property fmtid="{D5CDD505-2E9C-101B-9397-08002B2CF9AE}" pid="6" name="xd_Signature">
    <vt:bool>false</vt:bool>
  </property>
  <property fmtid="{D5CDD505-2E9C-101B-9397-08002B2CF9AE}" pid="7" name="xd_ProgID">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ies>
</file>