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65.xml" ContentType="application/vnd.openxmlformats-officedocument.presentationml.tags+xml"/>
  <Override PartName="/ppt/notesSlides/notesSlide1.xml" ContentType="application/vnd.openxmlformats-officedocument.presentationml.notesSlide+xml"/>
  <Override PartName="/ppt/tags/tag66.xml" ContentType="application/vnd.openxmlformats-officedocument.presentationml.tags+xml"/>
  <Override PartName="/ppt/notesSlides/notesSlide2.xml" ContentType="application/vnd.openxmlformats-officedocument.presentationml.notesSlide+xml"/>
  <Override PartName="/ppt/tags/tag67.xml" ContentType="application/vnd.openxmlformats-officedocument.presentationml.tags+xml"/>
  <Override PartName="/ppt/notesSlides/notesSlide3.xml" ContentType="application/vnd.openxmlformats-officedocument.presentationml.notesSlide+xml"/>
  <Override PartName="/ppt/tags/tag68.xml" ContentType="application/vnd.openxmlformats-officedocument.presentationml.tags+xml"/>
  <Override PartName="/ppt/notesSlides/notesSlide4.xml" ContentType="application/vnd.openxmlformats-officedocument.presentationml.notesSlide+xml"/>
  <Override PartName="/ppt/tags/tag69.xml" ContentType="application/vnd.openxmlformats-officedocument.presentationml.tags+xml"/>
  <Override PartName="/ppt/notesSlides/notesSlide5.xml" ContentType="application/vnd.openxmlformats-officedocument.presentationml.notesSlide+xml"/>
  <Override PartName="/ppt/tags/tag70.xml" ContentType="application/vnd.openxmlformats-officedocument.presentationml.tags+xml"/>
  <Override PartName="/ppt/notesSlides/notesSlide6.xml" ContentType="application/vnd.openxmlformats-officedocument.presentationml.notesSlide+xml"/>
  <Override PartName="/ppt/tags/tag71.xml" ContentType="application/vnd.openxmlformats-officedocument.presentationml.tags+xml"/>
  <Override PartName="/ppt/notesSlides/notesSlide7.xml" ContentType="application/vnd.openxmlformats-officedocument.presentationml.notesSlide+xml"/>
  <Override PartName="/ppt/tags/tag72.xml" ContentType="application/vnd.openxmlformats-officedocument.presentationml.tags+xml"/>
  <Override PartName="/ppt/notesSlides/notesSlide8.xml" ContentType="application/vnd.openxmlformats-officedocument.presentationml.notesSlide+xml"/>
  <Override PartName="/ppt/tags/tag73.xml" ContentType="application/vnd.openxmlformats-officedocument.presentationml.tags+xml"/>
  <Override PartName="/ppt/notesSlides/notesSlide9.xml" ContentType="application/vnd.openxmlformats-officedocument.presentationml.notesSlide+xml"/>
  <Override PartName="/ppt/tags/tag74.xml" ContentType="application/vnd.openxmlformats-officedocument.presentationml.tags+xml"/>
  <Override PartName="/ppt/notesSlides/notesSlide10.xml" ContentType="application/vnd.openxmlformats-officedocument.presentationml.notesSlide+xml"/>
  <Override PartName="/ppt/tags/tag75.xml" ContentType="application/vnd.openxmlformats-officedocument.presentationml.tags+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6.xml" ContentType="application/vnd.openxmlformats-officedocument.presentationml.tags+xml"/>
  <Override PartName="/ppt/notesSlides/notesSlide12.xml" ContentType="application/vnd.openxmlformats-officedocument.presentationml.notesSlide+xml"/>
  <Override PartName="/ppt/tags/tag77.xml" ContentType="application/vnd.openxmlformats-officedocument.presentationml.tags+xml"/>
  <Override PartName="/ppt/notesSlides/notesSlide13.xml" ContentType="application/vnd.openxmlformats-officedocument.presentationml.notesSlide+xml"/>
  <Override PartName="/ppt/tags/tag78.xml" ContentType="application/vnd.openxmlformats-officedocument.presentationml.tags+xml"/>
  <Override PartName="/ppt/notesSlides/notesSlide14.xml" ContentType="application/vnd.openxmlformats-officedocument.presentationml.notesSlide+xml"/>
  <Override PartName="/ppt/tags/tag79.xml" ContentType="application/vnd.openxmlformats-officedocument.presentationml.tags+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0.xml" ContentType="application/vnd.openxmlformats-officedocument.presentationml.tags+xml"/>
  <Override PartName="/ppt/notesSlides/notesSlide16.xml" ContentType="application/vnd.openxmlformats-officedocument.presentationml.notesSlide+xml"/>
  <Override PartName="/ppt/tags/tag81.xml" ContentType="application/vnd.openxmlformats-officedocument.presentationml.tags+xml"/>
  <Override PartName="/ppt/notesSlides/notesSlide17.xml" ContentType="application/vnd.openxmlformats-officedocument.presentationml.notesSlide+xml"/>
  <Override PartName="/ppt/tags/tag82.xml" ContentType="application/vnd.openxmlformats-officedocument.presentationml.tags+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19" r:id="rId4"/>
    <p:sldMasterId id="2147483862" r:id="rId5"/>
    <p:sldMasterId id="2147483879" r:id="rId6"/>
    <p:sldMasterId id="2147483896" r:id="rId7"/>
  </p:sldMasterIdLst>
  <p:notesMasterIdLst>
    <p:notesMasterId r:id="rId26"/>
  </p:notesMasterIdLst>
  <p:handoutMasterIdLst>
    <p:handoutMasterId r:id="rId27"/>
  </p:handoutMasterIdLst>
  <p:sldIdLst>
    <p:sldId id="444" r:id="rId8"/>
    <p:sldId id="410" r:id="rId9"/>
    <p:sldId id="433" r:id="rId10"/>
    <p:sldId id="401" r:id="rId11"/>
    <p:sldId id="423" r:id="rId12"/>
    <p:sldId id="434" r:id="rId13"/>
    <p:sldId id="411" r:id="rId14"/>
    <p:sldId id="435" r:id="rId15"/>
    <p:sldId id="442" r:id="rId16"/>
    <p:sldId id="426" r:id="rId17"/>
    <p:sldId id="260" r:id="rId18"/>
    <p:sldId id="437" r:id="rId19"/>
    <p:sldId id="445" r:id="rId20"/>
    <p:sldId id="438" r:id="rId21"/>
    <p:sldId id="439" r:id="rId22"/>
    <p:sldId id="440" r:id="rId23"/>
    <p:sldId id="441" r:id="rId24"/>
    <p:sldId id="40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4E"/>
    <a:srgbClr val="C7EBFC"/>
    <a:srgbClr val="00727C"/>
    <a:srgbClr val="00304E"/>
    <a:srgbClr val="FFCED0"/>
    <a:srgbClr val="78BF26"/>
    <a:srgbClr val="00B6ED"/>
    <a:srgbClr val="78BF25"/>
    <a:srgbClr val="D9ECCB"/>
    <a:srgbClr val="0060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261AFB-BC9C-4A08-94E2-051042A3E515}" v="5" dt="2026-04-16T22:19:54.104"/>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649" autoAdjust="0"/>
  </p:normalViewPr>
  <p:slideViewPr>
    <p:cSldViewPr snapToGrid="0">
      <p:cViewPr varScale="1">
        <p:scale>
          <a:sx n="65" d="100"/>
          <a:sy n="65" d="100"/>
        </p:scale>
        <p:origin x="2232" y="7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Worrell" userId="S::melissa.worrell@primarycarealberta.ca::91bff535-ed91-4cf6-adac-51d1c2aea4ef" providerId="AD" clId="Web-{57261AFB-BC9C-4A08-94E2-051042A3E515}"/>
    <pc:docChg chg="modSld">
      <pc:chgData name="Melissa Worrell" userId="S::melissa.worrell@primarycarealberta.ca::91bff535-ed91-4cf6-adac-51d1c2aea4ef" providerId="AD" clId="Web-{57261AFB-BC9C-4A08-94E2-051042A3E515}" dt="2026-04-16T22:19:52.213" v="1" actId="20577"/>
      <pc:docMkLst>
        <pc:docMk/>
      </pc:docMkLst>
      <pc:sldChg chg="modSp">
        <pc:chgData name="Melissa Worrell" userId="S::melissa.worrell@primarycarealberta.ca::91bff535-ed91-4cf6-adac-51d1c2aea4ef" providerId="AD" clId="Web-{57261AFB-BC9C-4A08-94E2-051042A3E515}" dt="2026-04-16T22:19:52.213" v="1" actId="20577"/>
        <pc:sldMkLst>
          <pc:docMk/>
          <pc:sldMk cId="1865471456" sldId="410"/>
        </pc:sldMkLst>
        <pc:spChg chg="mod">
          <ac:chgData name="Melissa Worrell" userId="S::melissa.worrell@primarycarealberta.ca::91bff535-ed91-4cf6-adac-51d1c2aea4ef" providerId="AD" clId="Web-{57261AFB-BC9C-4A08-94E2-051042A3E515}" dt="2026-04-16T22:19:52.213" v="1" actId="20577"/>
          <ac:spMkLst>
            <pc:docMk/>
            <pc:sldMk cId="1865471456" sldId="410"/>
            <ac:spMk id="2" creationId="{D3AE0BA5-388C-D434-CDAF-C40F8AB5423D}"/>
          </ac:spMkLst>
        </pc:spChg>
      </pc:sldChg>
    </pc:docChg>
  </pc:docChgLst>
  <pc:docChgLst>
    <pc:chgData name="Melissa Worrell" userId="91bff535-ed91-4cf6-adac-51d1c2aea4ef" providerId="ADAL" clId="{37FD9255-38C1-4DDC-A4CD-5A5EBD6B7EF4}"/>
    <pc:docChg chg="undo custSel addSld delSld modSld">
      <pc:chgData name="Melissa Worrell" userId="91bff535-ed91-4cf6-adac-51d1c2aea4ef" providerId="ADAL" clId="{37FD9255-38C1-4DDC-A4CD-5A5EBD6B7EF4}" dt="2026-04-16T22:32:46.576" v="299" actId="313"/>
      <pc:docMkLst>
        <pc:docMk/>
      </pc:docMkLst>
      <pc:sldChg chg="addSp delSp modSp mod">
        <pc:chgData name="Melissa Worrell" userId="91bff535-ed91-4cf6-adac-51d1c2aea4ef" providerId="ADAL" clId="{37FD9255-38C1-4DDC-A4CD-5A5EBD6B7EF4}" dt="2026-04-16T22:32:46.576" v="299" actId="313"/>
        <pc:sldMkLst>
          <pc:docMk/>
          <pc:sldMk cId="1702241355" sldId="408"/>
        </pc:sldMkLst>
        <pc:spChg chg="add mod">
          <ac:chgData name="Melissa Worrell" userId="91bff535-ed91-4cf6-adac-51d1c2aea4ef" providerId="ADAL" clId="{37FD9255-38C1-4DDC-A4CD-5A5EBD6B7EF4}" dt="2026-04-16T22:32:46.576" v="299" actId="313"/>
          <ac:spMkLst>
            <pc:docMk/>
            <pc:sldMk cId="1702241355" sldId="408"/>
            <ac:spMk id="7" creationId="{3CF89F96-476E-4B62-50D5-79AB7EB22248}"/>
          </ac:spMkLst>
        </pc:spChg>
      </pc:sldChg>
      <pc:sldChg chg="modSp mod">
        <pc:chgData name="Melissa Worrell" userId="91bff535-ed91-4cf6-adac-51d1c2aea4ef" providerId="ADAL" clId="{37FD9255-38C1-4DDC-A4CD-5A5EBD6B7EF4}" dt="2026-04-16T22:31:27.876" v="237" actId="3626"/>
        <pc:sldMkLst>
          <pc:docMk/>
          <pc:sldMk cId="2486397049" sldId="444"/>
        </pc:sldMkLst>
        <pc:spChg chg="mod">
          <ac:chgData name="Melissa Worrell" userId="91bff535-ed91-4cf6-adac-51d1c2aea4ef" providerId="ADAL" clId="{37FD9255-38C1-4DDC-A4CD-5A5EBD6B7EF4}" dt="2026-04-16T22:31:27.876" v="237" actId="3626"/>
          <ac:spMkLst>
            <pc:docMk/>
            <pc:sldMk cId="2486397049" sldId="444"/>
            <ac:spMk id="2" creationId="{D3AE0BA5-388C-D434-CDAF-C40F8AB5423D}"/>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85.sv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79.svg"/><Relationship Id="rId1" Type="http://schemas.openxmlformats.org/officeDocument/2006/relationships/image" Target="../media/image78.png"/><Relationship Id="rId6" Type="http://schemas.openxmlformats.org/officeDocument/2006/relationships/image" Target="../media/image83.svg"/><Relationship Id="rId5" Type="http://schemas.openxmlformats.org/officeDocument/2006/relationships/image" Target="../media/image82.png"/><Relationship Id="rId4" Type="http://schemas.openxmlformats.org/officeDocument/2006/relationships/image" Target="../media/image8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85.sv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79.svg"/><Relationship Id="rId1" Type="http://schemas.openxmlformats.org/officeDocument/2006/relationships/image" Target="../media/image78.png"/><Relationship Id="rId6" Type="http://schemas.openxmlformats.org/officeDocument/2006/relationships/image" Target="../media/image83.svg"/><Relationship Id="rId5" Type="http://schemas.openxmlformats.org/officeDocument/2006/relationships/image" Target="../media/image82.png"/><Relationship Id="rId4" Type="http://schemas.openxmlformats.org/officeDocument/2006/relationships/image" Target="../media/image81.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B7B3D7-68B1-4157-835B-6A3966AD45B9}"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D3E153B4-A689-4114-8503-3A9162B2B1E4}">
      <dgm:prSet phldrT="[Text]"/>
      <dgm:spPr>
        <a:xfrm>
          <a:off x="94607" y="2775715"/>
          <a:ext cx="2369430" cy="720000"/>
        </a:xfrm>
        <a:prstGeom prst="rect">
          <a:avLst/>
        </a:prstGeom>
        <a:noFill/>
        <a:ln>
          <a:noFill/>
        </a:ln>
        <a:effectLst/>
      </dgm:spPr>
      <dgm:t>
        <a:bodyPr/>
        <a:lstStyle/>
        <a:p>
          <a:pPr>
            <a:lnSpc>
              <a:spcPct val="100000"/>
            </a:lnSpc>
            <a:buNone/>
            <a:defRPr cap="all"/>
          </a:pPr>
          <a:r>
            <a:rPr lang="en-US" cap="all">
              <a:solidFill>
                <a:srgbClr val="002C4E">
                  <a:hueOff val="0"/>
                  <a:satOff val="0"/>
                  <a:lumOff val="0"/>
                  <a:alphaOff val="0"/>
                </a:srgbClr>
              </a:solidFill>
              <a:latin typeface="Arial" panose="020B0604020202020204"/>
              <a:ea typeface="+mn-ea"/>
              <a:cs typeface="+mn-cs"/>
            </a:rPr>
            <a:t>Lower risk perception</a:t>
          </a:r>
        </a:p>
      </dgm:t>
    </dgm:pt>
    <dgm:pt modelId="{03E7BA60-9BC8-44D8-A3B7-A7993C5C1A99}" type="parTrans" cxnId="{5CBF0339-7A97-4423-8424-055A97F08AF6}">
      <dgm:prSet/>
      <dgm:spPr/>
      <dgm:t>
        <a:bodyPr/>
        <a:lstStyle/>
        <a:p>
          <a:endParaRPr lang="en-US"/>
        </a:p>
      </dgm:t>
    </dgm:pt>
    <dgm:pt modelId="{AA8E865D-D988-4014-B232-87AA1F4ED229}" type="sibTrans" cxnId="{5CBF0339-7A97-4423-8424-055A97F08AF6}">
      <dgm:prSet/>
      <dgm:spPr/>
      <dgm:t>
        <a:bodyPr/>
        <a:lstStyle/>
        <a:p>
          <a:endParaRPr lang="en-US"/>
        </a:p>
      </dgm:t>
    </dgm:pt>
    <dgm:pt modelId="{0FC1CF05-F99D-452D-8B77-CB0CD8FC319C}">
      <dgm:prSet phldrT="[Text]"/>
      <dgm:spPr>
        <a:xfrm>
          <a:off x="2878688" y="2775715"/>
          <a:ext cx="2369430" cy="720000"/>
        </a:xfrm>
        <a:prstGeom prst="rect">
          <a:avLst/>
        </a:prstGeom>
        <a:noFill/>
        <a:ln>
          <a:noFill/>
        </a:ln>
        <a:effectLst/>
      </dgm:spPr>
      <dgm:t>
        <a:bodyPr/>
        <a:lstStyle/>
        <a:p>
          <a:pPr>
            <a:lnSpc>
              <a:spcPct val="100000"/>
            </a:lnSpc>
            <a:buNone/>
            <a:defRPr cap="all"/>
          </a:pPr>
          <a:r>
            <a:rPr lang="en-US" cap="all">
              <a:solidFill>
                <a:srgbClr val="002C4E">
                  <a:hueOff val="0"/>
                  <a:satOff val="0"/>
                  <a:lumOff val="0"/>
                  <a:alphaOff val="0"/>
                </a:srgbClr>
              </a:solidFill>
              <a:latin typeface="Arial" panose="020B0604020202020204"/>
              <a:ea typeface="+mn-ea"/>
              <a:cs typeface="+mn-cs"/>
            </a:rPr>
            <a:t>Less intuitive reasoning</a:t>
          </a:r>
        </a:p>
      </dgm:t>
    </dgm:pt>
    <dgm:pt modelId="{95D0F807-B6C8-4F40-820F-F3FEAB5AC821}" type="parTrans" cxnId="{46C683D2-3170-48BF-8164-87C6D78F0B0C}">
      <dgm:prSet/>
      <dgm:spPr/>
      <dgm:t>
        <a:bodyPr/>
        <a:lstStyle/>
        <a:p>
          <a:endParaRPr lang="en-US"/>
        </a:p>
      </dgm:t>
    </dgm:pt>
    <dgm:pt modelId="{8B6EB750-642D-4C24-A22D-1ABDBA9D93AA}" type="sibTrans" cxnId="{46C683D2-3170-48BF-8164-87C6D78F0B0C}">
      <dgm:prSet/>
      <dgm:spPr/>
      <dgm:t>
        <a:bodyPr/>
        <a:lstStyle/>
        <a:p>
          <a:endParaRPr lang="en-US"/>
        </a:p>
      </dgm:t>
    </dgm:pt>
    <dgm:pt modelId="{2C234AD4-E1A3-494A-8E7A-E9A0A83005A3}">
      <dgm:prSet phldrT="[Text]"/>
      <dgm:spPr>
        <a:xfrm>
          <a:off x="5662769" y="2775715"/>
          <a:ext cx="2369430" cy="720000"/>
        </a:xfrm>
        <a:prstGeom prst="rect">
          <a:avLst/>
        </a:prstGeom>
        <a:noFill/>
        <a:ln>
          <a:noFill/>
        </a:ln>
        <a:effectLst/>
      </dgm:spPr>
      <dgm:t>
        <a:bodyPr/>
        <a:lstStyle/>
        <a:p>
          <a:pPr>
            <a:lnSpc>
              <a:spcPct val="100000"/>
            </a:lnSpc>
            <a:buNone/>
            <a:defRPr cap="all"/>
          </a:pPr>
          <a:r>
            <a:rPr lang="en-US" cap="all">
              <a:solidFill>
                <a:srgbClr val="002C4E">
                  <a:hueOff val="0"/>
                  <a:satOff val="0"/>
                  <a:lumOff val="0"/>
                  <a:alphaOff val="0"/>
                </a:srgbClr>
              </a:solidFill>
              <a:latin typeface="Arial" panose="020B0604020202020204"/>
              <a:ea typeface="+mn-ea"/>
              <a:cs typeface="+mn-cs"/>
            </a:rPr>
            <a:t>More emotion-based reasoning</a:t>
          </a:r>
        </a:p>
      </dgm:t>
    </dgm:pt>
    <dgm:pt modelId="{501D9DE8-A73D-452D-BB34-42DFB765DFC1}" type="parTrans" cxnId="{CD262597-258C-4829-A106-DD95E89BADA0}">
      <dgm:prSet/>
      <dgm:spPr/>
      <dgm:t>
        <a:bodyPr/>
        <a:lstStyle/>
        <a:p>
          <a:endParaRPr lang="en-US"/>
        </a:p>
      </dgm:t>
    </dgm:pt>
    <dgm:pt modelId="{D2776BCE-C98D-4807-9122-DE0B20547D70}" type="sibTrans" cxnId="{CD262597-258C-4829-A106-DD95E89BADA0}">
      <dgm:prSet/>
      <dgm:spPr/>
      <dgm:t>
        <a:bodyPr/>
        <a:lstStyle/>
        <a:p>
          <a:endParaRPr lang="en-US"/>
        </a:p>
      </dgm:t>
    </dgm:pt>
    <dgm:pt modelId="{35477B96-5501-455E-BFBD-54ED41C90C6F}">
      <dgm:prSet phldrT="[Text]"/>
      <dgm:spPr>
        <a:xfrm>
          <a:off x="8446850" y="2775715"/>
          <a:ext cx="2369430" cy="720000"/>
        </a:xfrm>
        <a:prstGeom prst="rect">
          <a:avLst/>
        </a:prstGeom>
        <a:noFill/>
        <a:ln>
          <a:noFill/>
        </a:ln>
        <a:effectLst/>
      </dgm:spPr>
      <dgm:t>
        <a:bodyPr/>
        <a:lstStyle/>
        <a:p>
          <a:pPr>
            <a:lnSpc>
              <a:spcPct val="100000"/>
            </a:lnSpc>
            <a:buNone/>
            <a:defRPr cap="all"/>
          </a:pPr>
          <a:r>
            <a:rPr lang="en-US" cap="all">
              <a:solidFill>
                <a:srgbClr val="002C4E">
                  <a:hueOff val="0"/>
                  <a:satOff val="0"/>
                  <a:lumOff val="0"/>
                  <a:alphaOff val="0"/>
                </a:srgbClr>
              </a:solidFill>
              <a:latin typeface="Arial" panose="020B0604020202020204"/>
              <a:ea typeface="+mn-ea"/>
              <a:cs typeface="+mn-cs"/>
            </a:rPr>
            <a:t>Limited knowledge</a:t>
          </a:r>
        </a:p>
      </dgm:t>
    </dgm:pt>
    <dgm:pt modelId="{62E0C2CE-8F30-4440-99C4-D43FD641C398}" type="parTrans" cxnId="{8308BB9D-BC6E-4CF9-80D2-D64355CBE018}">
      <dgm:prSet/>
      <dgm:spPr/>
      <dgm:t>
        <a:bodyPr/>
        <a:lstStyle/>
        <a:p>
          <a:endParaRPr lang="en-US"/>
        </a:p>
      </dgm:t>
    </dgm:pt>
    <dgm:pt modelId="{EC4FA8BE-BC46-4CEE-9309-192B823BF92D}" type="sibTrans" cxnId="{8308BB9D-BC6E-4CF9-80D2-D64355CBE018}">
      <dgm:prSet/>
      <dgm:spPr/>
      <dgm:t>
        <a:bodyPr/>
        <a:lstStyle/>
        <a:p>
          <a:endParaRPr lang="en-US"/>
        </a:p>
      </dgm:t>
    </dgm:pt>
    <dgm:pt modelId="{E70BB477-2462-4769-B39C-39D335DA4A58}" type="pres">
      <dgm:prSet presAssocID="{51B7B3D7-68B1-4157-835B-6A3966AD45B9}" presName="root" presStyleCnt="0">
        <dgm:presLayoutVars>
          <dgm:dir/>
          <dgm:resizeHandles val="exact"/>
        </dgm:presLayoutVars>
      </dgm:prSet>
      <dgm:spPr/>
    </dgm:pt>
    <dgm:pt modelId="{AC3977D3-8A54-48B4-B119-7984A8118F62}" type="pres">
      <dgm:prSet presAssocID="{D3E153B4-A689-4114-8503-3A9162B2B1E4}" presName="compNode" presStyleCnt="0"/>
      <dgm:spPr/>
    </dgm:pt>
    <dgm:pt modelId="{9732A574-8790-4E39-904E-348E2FEDEC8E}" type="pres">
      <dgm:prSet presAssocID="{D3E153B4-A689-4114-8503-3A9162B2B1E4}" presName="iconBgRect" presStyleLbl="bgShp" presStyleIdx="0" presStyleCnt="4"/>
      <dgm:spPr>
        <a:xfrm>
          <a:off x="556646" y="880171"/>
          <a:ext cx="1445352" cy="1445352"/>
        </a:xfrm>
        <a:prstGeom prst="ellipse">
          <a:avLst/>
        </a:prstGeom>
        <a:solidFill>
          <a:srgbClr val="78BE25">
            <a:tint val="40000"/>
            <a:hueOff val="0"/>
            <a:satOff val="0"/>
            <a:lumOff val="0"/>
            <a:alphaOff val="0"/>
          </a:srgbClr>
        </a:solidFill>
        <a:ln>
          <a:noFill/>
        </a:ln>
        <a:effectLst/>
      </dgm:spPr>
    </dgm:pt>
    <dgm:pt modelId="{7E0EB478-393C-4524-840C-143E855054B2}" type="pres">
      <dgm:prSet presAssocID="{D3E153B4-A689-4114-8503-3A9162B2B1E4}" presName="iconRect" presStyleLbl="node1" presStyleIdx="0" presStyleCnt="4"/>
      <dgm:spPr>
        <a:xfrm>
          <a:off x="864672" y="1188197"/>
          <a:ext cx="829300" cy="8293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gm:spPr>
      <dgm:extLst>
        <a:ext uri="{E40237B7-FDA0-4F09-8148-C483321AD2D9}">
          <dgm14:cNvPr xmlns:dgm14="http://schemas.microsoft.com/office/drawing/2010/diagram" id="0" name="" descr="Warning"/>
        </a:ext>
      </dgm:extLst>
    </dgm:pt>
    <dgm:pt modelId="{0534F2A4-C831-40C5-A9DE-FCF52E8F589E}" type="pres">
      <dgm:prSet presAssocID="{D3E153B4-A689-4114-8503-3A9162B2B1E4}" presName="spaceRect" presStyleCnt="0"/>
      <dgm:spPr/>
    </dgm:pt>
    <dgm:pt modelId="{9642477A-C8E2-4118-A14E-76AD560FB5F4}" type="pres">
      <dgm:prSet presAssocID="{D3E153B4-A689-4114-8503-3A9162B2B1E4}" presName="textRect" presStyleLbl="revTx" presStyleIdx="0" presStyleCnt="4">
        <dgm:presLayoutVars>
          <dgm:chMax val="1"/>
          <dgm:chPref val="1"/>
        </dgm:presLayoutVars>
      </dgm:prSet>
      <dgm:spPr/>
    </dgm:pt>
    <dgm:pt modelId="{EE9CBC76-4569-419E-A804-10AFB8D23C70}" type="pres">
      <dgm:prSet presAssocID="{AA8E865D-D988-4014-B232-87AA1F4ED229}" presName="sibTrans" presStyleCnt="0"/>
      <dgm:spPr/>
    </dgm:pt>
    <dgm:pt modelId="{9EDAC860-9A46-4612-9D13-FD28EA1BF5C8}" type="pres">
      <dgm:prSet presAssocID="{0FC1CF05-F99D-452D-8B77-CB0CD8FC319C}" presName="compNode" presStyleCnt="0"/>
      <dgm:spPr/>
    </dgm:pt>
    <dgm:pt modelId="{2B0069E1-C46D-45EF-B9C0-52CD67AFF696}" type="pres">
      <dgm:prSet presAssocID="{0FC1CF05-F99D-452D-8B77-CB0CD8FC319C}" presName="iconBgRect" presStyleLbl="bgShp" presStyleIdx="1" presStyleCnt="4"/>
      <dgm:spPr>
        <a:xfrm>
          <a:off x="3340727" y="880171"/>
          <a:ext cx="1445352" cy="1445352"/>
        </a:xfrm>
        <a:prstGeom prst="ellipse">
          <a:avLst/>
        </a:prstGeom>
        <a:solidFill>
          <a:srgbClr val="78BE25">
            <a:tint val="40000"/>
            <a:hueOff val="0"/>
            <a:satOff val="0"/>
            <a:lumOff val="0"/>
            <a:alphaOff val="0"/>
          </a:srgbClr>
        </a:solidFill>
        <a:ln>
          <a:noFill/>
        </a:ln>
        <a:effectLst/>
      </dgm:spPr>
    </dgm:pt>
    <dgm:pt modelId="{8271FBBE-3AF1-481B-807A-09E5FBF39121}" type="pres">
      <dgm:prSet presAssocID="{0FC1CF05-F99D-452D-8B77-CB0CD8FC319C}" presName="iconRect" presStyleLbl="node1" presStyleIdx="1" presStyleCnt="4"/>
      <dgm:spPr>
        <a:xfrm>
          <a:off x="3648753" y="1188197"/>
          <a:ext cx="829300" cy="8293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gm:spPr>
      <dgm:extLst>
        <a:ext uri="{E40237B7-FDA0-4F09-8148-C483321AD2D9}">
          <dgm14:cNvPr xmlns:dgm14="http://schemas.microsoft.com/office/drawing/2010/diagram" id="0" name="" descr="Head with Gears"/>
        </a:ext>
      </dgm:extLst>
    </dgm:pt>
    <dgm:pt modelId="{EE9B4FAB-07B9-4DAB-BCE9-5AD600DF998B}" type="pres">
      <dgm:prSet presAssocID="{0FC1CF05-F99D-452D-8B77-CB0CD8FC319C}" presName="spaceRect" presStyleCnt="0"/>
      <dgm:spPr/>
    </dgm:pt>
    <dgm:pt modelId="{66626DD3-8FED-4C96-8163-3C29CB1E0FE1}" type="pres">
      <dgm:prSet presAssocID="{0FC1CF05-F99D-452D-8B77-CB0CD8FC319C}" presName="textRect" presStyleLbl="revTx" presStyleIdx="1" presStyleCnt="4">
        <dgm:presLayoutVars>
          <dgm:chMax val="1"/>
          <dgm:chPref val="1"/>
        </dgm:presLayoutVars>
      </dgm:prSet>
      <dgm:spPr/>
    </dgm:pt>
    <dgm:pt modelId="{E94134C4-3E70-432F-AE1F-D9606BED994A}" type="pres">
      <dgm:prSet presAssocID="{8B6EB750-642D-4C24-A22D-1ABDBA9D93AA}" presName="sibTrans" presStyleCnt="0"/>
      <dgm:spPr/>
    </dgm:pt>
    <dgm:pt modelId="{9E65003B-3906-4AA1-B32A-BA862AC09234}" type="pres">
      <dgm:prSet presAssocID="{2C234AD4-E1A3-494A-8E7A-E9A0A83005A3}" presName="compNode" presStyleCnt="0"/>
      <dgm:spPr/>
    </dgm:pt>
    <dgm:pt modelId="{907A03A9-B7FA-409F-B43E-D9CC6F5FC3D2}" type="pres">
      <dgm:prSet presAssocID="{2C234AD4-E1A3-494A-8E7A-E9A0A83005A3}" presName="iconBgRect" presStyleLbl="bgShp" presStyleIdx="2" presStyleCnt="4"/>
      <dgm:spPr>
        <a:xfrm>
          <a:off x="6124808" y="880171"/>
          <a:ext cx="1445352" cy="1445352"/>
        </a:xfrm>
        <a:prstGeom prst="ellipse">
          <a:avLst/>
        </a:prstGeom>
        <a:solidFill>
          <a:srgbClr val="78BE25">
            <a:tint val="40000"/>
            <a:hueOff val="0"/>
            <a:satOff val="0"/>
            <a:lumOff val="0"/>
            <a:alphaOff val="0"/>
          </a:srgbClr>
        </a:solidFill>
        <a:ln>
          <a:noFill/>
        </a:ln>
        <a:effectLst/>
      </dgm:spPr>
    </dgm:pt>
    <dgm:pt modelId="{88DE90DF-B2D2-4CD4-87DF-595DDC8BA519}" type="pres">
      <dgm:prSet presAssocID="{2C234AD4-E1A3-494A-8E7A-E9A0A83005A3}" presName="iconRect" presStyleLbl="node1" presStyleIdx="2" presStyleCnt="4"/>
      <dgm:spPr>
        <a:xfrm>
          <a:off x="6432834" y="1188197"/>
          <a:ext cx="829300" cy="8293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gm:spPr>
      <dgm:extLst>
        <a:ext uri="{E40237B7-FDA0-4F09-8148-C483321AD2D9}">
          <dgm14:cNvPr xmlns:dgm14="http://schemas.microsoft.com/office/drawing/2010/diagram" id="0" name="" descr="Nervous Face with Solid Fill"/>
        </a:ext>
      </dgm:extLst>
    </dgm:pt>
    <dgm:pt modelId="{CCB03D66-68B1-4341-A4C8-04BCA7A8F803}" type="pres">
      <dgm:prSet presAssocID="{2C234AD4-E1A3-494A-8E7A-E9A0A83005A3}" presName="spaceRect" presStyleCnt="0"/>
      <dgm:spPr/>
    </dgm:pt>
    <dgm:pt modelId="{56FFD8C3-6FD8-4BB0-941E-567ED9E3DE67}" type="pres">
      <dgm:prSet presAssocID="{2C234AD4-E1A3-494A-8E7A-E9A0A83005A3}" presName="textRect" presStyleLbl="revTx" presStyleIdx="2" presStyleCnt="4">
        <dgm:presLayoutVars>
          <dgm:chMax val="1"/>
          <dgm:chPref val="1"/>
        </dgm:presLayoutVars>
      </dgm:prSet>
      <dgm:spPr/>
    </dgm:pt>
    <dgm:pt modelId="{9913F893-FEAC-456C-87CE-7C319DA2E099}" type="pres">
      <dgm:prSet presAssocID="{D2776BCE-C98D-4807-9122-DE0B20547D70}" presName="sibTrans" presStyleCnt="0"/>
      <dgm:spPr/>
    </dgm:pt>
    <dgm:pt modelId="{278A99A1-5975-41CC-A82A-3F98D466426E}" type="pres">
      <dgm:prSet presAssocID="{35477B96-5501-455E-BFBD-54ED41C90C6F}" presName="compNode" presStyleCnt="0"/>
      <dgm:spPr/>
    </dgm:pt>
    <dgm:pt modelId="{ED49DB14-BCF2-425E-B7F3-E23E0FEC4B09}" type="pres">
      <dgm:prSet presAssocID="{35477B96-5501-455E-BFBD-54ED41C90C6F}" presName="iconBgRect" presStyleLbl="bgShp" presStyleIdx="3" presStyleCnt="4"/>
      <dgm:spPr>
        <a:xfrm>
          <a:off x="8908888" y="880171"/>
          <a:ext cx="1445352" cy="1445352"/>
        </a:xfrm>
        <a:prstGeom prst="ellipse">
          <a:avLst/>
        </a:prstGeom>
        <a:solidFill>
          <a:srgbClr val="78BE25">
            <a:tint val="40000"/>
            <a:hueOff val="0"/>
            <a:satOff val="0"/>
            <a:lumOff val="0"/>
            <a:alphaOff val="0"/>
          </a:srgbClr>
        </a:solidFill>
        <a:ln>
          <a:noFill/>
        </a:ln>
        <a:effectLst/>
      </dgm:spPr>
    </dgm:pt>
    <dgm:pt modelId="{18527B48-4892-4B30-BC26-07D67796D65E}" type="pres">
      <dgm:prSet presAssocID="{35477B96-5501-455E-BFBD-54ED41C90C6F}" presName="iconRect" presStyleLbl="node1" presStyleIdx="3" presStyleCnt="4"/>
      <dgm:spPr>
        <a:xfrm>
          <a:off x="9216914" y="1188197"/>
          <a:ext cx="829300" cy="8293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gm:spPr>
      <dgm:extLst>
        <a:ext uri="{E40237B7-FDA0-4F09-8148-C483321AD2D9}">
          <dgm14:cNvPr xmlns:dgm14="http://schemas.microsoft.com/office/drawing/2010/diagram" id="0" name="" descr="Brain in head"/>
        </a:ext>
      </dgm:extLst>
    </dgm:pt>
    <dgm:pt modelId="{40C5DC7D-7BBB-4A4B-860D-071D25398FA0}" type="pres">
      <dgm:prSet presAssocID="{35477B96-5501-455E-BFBD-54ED41C90C6F}" presName="spaceRect" presStyleCnt="0"/>
      <dgm:spPr/>
    </dgm:pt>
    <dgm:pt modelId="{F6A38459-884D-4FCF-B02E-83525F97A8CC}" type="pres">
      <dgm:prSet presAssocID="{35477B96-5501-455E-BFBD-54ED41C90C6F}" presName="textRect" presStyleLbl="revTx" presStyleIdx="3" presStyleCnt="4">
        <dgm:presLayoutVars>
          <dgm:chMax val="1"/>
          <dgm:chPref val="1"/>
        </dgm:presLayoutVars>
      </dgm:prSet>
      <dgm:spPr/>
    </dgm:pt>
  </dgm:ptLst>
  <dgm:cxnLst>
    <dgm:cxn modelId="{6EEE201B-74D0-46DD-B046-7308A1DB4441}" type="presOf" srcId="{D3E153B4-A689-4114-8503-3A9162B2B1E4}" destId="{9642477A-C8E2-4118-A14E-76AD560FB5F4}" srcOrd="0" destOrd="0" presId="urn:microsoft.com/office/officeart/2018/5/layout/IconCircleLabelList"/>
    <dgm:cxn modelId="{5CBF0339-7A97-4423-8424-055A97F08AF6}" srcId="{51B7B3D7-68B1-4157-835B-6A3966AD45B9}" destId="{D3E153B4-A689-4114-8503-3A9162B2B1E4}" srcOrd="0" destOrd="0" parTransId="{03E7BA60-9BC8-44D8-A3B7-A7993C5C1A99}" sibTransId="{AA8E865D-D988-4014-B232-87AA1F4ED229}"/>
    <dgm:cxn modelId="{6729215B-A312-41FD-BC0A-4C0D78CD87E3}" type="presOf" srcId="{2C234AD4-E1A3-494A-8E7A-E9A0A83005A3}" destId="{56FFD8C3-6FD8-4BB0-941E-567ED9E3DE67}" srcOrd="0" destOrd="0" presId="urn:microsoft.com/office/officeart/2018/5/layout/IconCircleLabelList"/>
    <dgm:cxn modelId="{8A3BD685-CEDA-4411-8391-FAB88CA8833F}" type="presOf" srcId="{35477B96-5501-455E-BFBD-54ED41C90C6F}" destId="{F6A38459-884D-4FCF-B02E-83525F97A8CC}" srcOrd="0" destOrd="0" presId="urn:microsoft.com/office/officeart/2018/5/layout/IconCircleLabelList"/>
    <dgm:cxn modelId="{86459A8A-F3F5-4072-A509-3888C0447875}" type="presOf" srcId="{0FC1CF05-F99D-452D-8B77-CB0CD8FC319C}" destId="{66626DD3-8FED-4C96-8163-3C29CB1E0FE1}" srcOrd="0" destOrd="0" presId="urn:microsoft.com/office/officeart/2018/5/layout/IconCircleLabelList"/>
    <dgm:cxn modelId="{CD262597-258C-4829-A106-DD95E89BADA0}" srcId="{51B7B3D7-68B1-4157-835B-6A3966AD45B9}" destId="{2C234AD4-E1A3-494A-8E7A-E9A0A83005A3}" srcOrd="2" destOrd="0" parTransId="{501D9DE8-A73D-452D-BB34-42DFB765DFC1}" sibTransId="{D2776BCE-C98D-4807-9122-DE0B20547D70}"/>
    <dgm:cxn modelId="{8308BB9D-BC6E-4CF9-80D2-D64355CBE018}" srcId="{51B7B3D7-68B1-4157-835B-6A3966AD45B9}" destId="{35477B96-5501-455E-BFBD-54ED41C90C6F}" srcOrd="3" destOrd="0" parTransId="{62E0C2CE-8F30-4440-99C4-D43FD641C398}" sibTransId="{EC4FA8BE-BC46-4CEE-9309-192B823BF92D}"/>
    <dgm:cxn modelId="{46C683D2-3170-48BF-8164-87C6D78F0B0C}" srcId="{51B7B3D7-68B1-4157-835B-6A3966AD45B9}" destId="{0FC1CF05-F99D-452D-8B77-CB0CD8FC319C}" srcOrd="1" destOrd="0" parTransId="{95D0F807-B6C8-4F40-820F-F3FEAB5AC821}" sibTransId="{8B6EB750-642D-4C24-A22D-1ABDBA9D93AA}"/>
    <dgm:cxn modelId="{16BB07E1-A847-49FE-849F-32150A3461D5}" type="presOf" srcId="{51B7B3D7-68B1-4157-835B-6A3966AD45B9}" destId="{E70BB477-2462-4769-B39C-39D335DA4A58}" srcOrd="0" destOrd="0" presId="urn:microsoft.com/office/officeart/2018/5/layout/IconCircleLabelList"/>
    <dgm:cxn modelId="{FE24E373-F84D-42C4-A67C-886E88708EA9}" type="presParOf" srcId="{E70BB477-2462-4769-B39C-39D335DA4A58}" destId="{AC3977D3-8A54-48B4-B119-7984A8118F62}" srcOrd="0" destOrd="0" presId="urn:microsoft.com/office/officeart/2018/5/layout/IconCircleLabelList"/>
    <dgm:cxn modelId="{E76A6A13-F7C4-4744-A70F-46DBC62C3144}" type="presParOf" srcId="{AC3977D3-8A54-48B4-B119-7984A8118F62}" destId="{9732A574-8790-4E39-904E-348E2FEDEC8E}" srcOrd="0" destOrd="0" presId="urn:microsoft.com/office/officeart/2018/5/layout/IconCircleLabelList"/>
    <dgm:cxn modelId="{A96DD37A-0AD5-495B-B32D-D6661C52F558}" type="presParOf" srcId="{AC3977D3-8A54-48B4-B119-7984A8118F62}" destId="{7E0EB478-393C-4524-840C-143E855054B2}" srcOrd="1" destOrd="0" presId="urn:microsoft.com/office/officeart/2018/5/layout/IconCircleLabelList"/>
    <dgm:cxn modelId="{A8F2A35F-1F5C-45A6-980C-0A0366AFA30B}" type="presParOf" srcId="{AC3977D3-8A54-48B4-B119-7984A8118F62}" destId="{0534F2A4-C831-40C5-A9DE-FCF52E8F589E}" srcOrd="2" destOrd="0" presId="urn:microsoft.com/office/officeart/2018/5/layout/IconCircleLabelList"/>
    <dgm:cxn modelId="{78C67691-D987-4812-83C3-24E4C007DC6B}" type="presParOf" srcId="{AC3977D3-8A54-48B4-B119-7984A8118F62}" destId="{9642477A-C8E2-4118-A14E-76AD560FB5F4}" srcOrd="3" destOrd="0" presId="urn:microsoft.com/office/officeart/2018/5/layout/IconCircleLabelList"/>
    <dgm:cxn modelId="{0529744F-F555-47F7-A5E8-DFB8C0098564}" type="presParOf" srcId="{E70BB477-2462-4769-B39C-39D335DA4A58}" destId="{EE9CBC76-4569-419E-A804-10AFB8D23C70}" srcOrd="1" destOrd="0" presId="urn:microsoft.com/office/officeart/2018/5/layout/IconCircleLabelList"/>
    <dgm:cxn modelId="{67CD8ABE-E062-4341-92FE-55E6277F62F9}" type="presParOf" srcId="{E70BB477-2462-4769-B39C-39D335DA4A58}" destId="{9EDAC860-9A46-4612-9D13-FD28EA1BF5C8}" srcOrd="2" destOrd="0" presId="urn:microsoft.com/office/officeart/2018/5/layout/IconCircleLabelList"/>
    <dgm:cxn modelId="{30AAF993-3BC4-4DAE-9B3E-213B870330A1}" type="presParOf" srcId="{9EDAC860-9A46-4612-9D13-FD28EA1BF5C8}" destId="{2B0069E1-C46D-45EF-B9C0-52CD67AFF696}" srcOrd="0" destOrd="0" presId="urn:microsoft.com/office/officeart/2018/5/layout/IconCircleLabelList"/>
    <dgm:cxn modelId="{A3FD47C3-0378-4956-9121-550EEF5675A6}" type="presParOf" srcId="{9EDAC860-9A46-4612-9D13-FD28EA1BF5C8}" destId="{8271FBBE-3AF1-481B-807A-09E5FBF39121}" srcOrd="1" destOrd="0" presId="urn:microsoft.com/office/officeart/2018/5/layout/IconCircleLabelList"/>
    <dgm:cxn modelId="{68A31108-BE19-4C26-A3F0-DB27EB9F5F77}" type="presParOf" srcId="{9EDAC860-9A46-4612-9D13-FD28EA1BF5C8}" destId="{EE9B4FAB-07B9-4DAB-BCE9-5AD600DF998B}" srcOrd="2" destOrd="0" presId="urn:microsoft.com/office/officeart/2018/5/layout/IconCircleLabelList"/>
    <dgm:cxn modelId="{152DFB98-6DAD-46C6-999D-B38D8619ECA8}" type="presParOf" srcId="{9EDAC860-9A46-4612-9D13-FD28EA1BF5C8}" destId="{66626DD3-8FED-4C96-8163-3C29CB1E0FE1}" srcOrd="3" destOrd="0" presId="urn:microsoft.com/office/officeart/2018/5/layout/IconCircleLabelList"/>
    <dgm:cxn modelId="{C91ACE10-1B5B-4A73-B753-D356706C2F92}" type="presParOf" srcId="{E70BB477-2462-4769-B39C-39D335DA4A58}" destId="{E94134C4-3E70-432F-AE1F-D9606BED994A}" srcOrd="3" destOrd="0" presId="urn:microsoft.com/office/officeart/2018/5/layout/IconCircleLabelList"/>
    <dgm:cxn modelId="{E6D6B165-84A9-4000-9805-1FA9D1A913DA}" type="presParOf" srcId="{E70BB477-2462-4769-B39C-39D335DA4A58}" destId="{9E65003B-3906-4AA1-B32A-BA862AC09234}" srcOrd="4" destOrd="0" presId="urn:microsoft.com/office/officeart/2018/5/layout/IconCircleLabelList"/>
    <dgm:cxn modelId="{7B6C8343-7F3F-41B2-9B32-0C2C0843B41E}" type="presParOf" srcId="{9E65003B-3906-4AA1-B32A-BA862AC09234}" destId="{907A03A9-B7FA-409F-B43E-D9CC6F5FC3D2}" srcOrd="0" destOrd="0" presId="urn:microsoft.com/office/officeart/2018/5/layout/IconCircleLabelList"/>
    <dgm:cxn modelId="{C764C5C1-D378-4E13-8254-36D1E8D5BEE6}" type="presParOf" srcId="{9E65003B-3906-4AA1-B32A-BA862AC09234}" destId="{88DE90DF-B2D2-4CD4-87DF-595DDC8BA519}" srcOrd="1" destOrd="0" presId="urn:microsoft.com/office/officeart/2018/5/layout/IconCircleLabelList"/>
    <dgm:cxn modelId="{5A7A4D41-DB02-4B13-B5FB-AD43F550A12F}" type="presParOf" srcId="{9E65003B-3906-4AA1-B32A-BA862AC09234}" destId="{CCB03D66-68B1-4341-A4C8-04BCA7A8F803}" srcOrd="2" destOrd="0" presId="urn:microsoft.com/office/officeart/2018/5/layout/IconCircleLabelList"/>
    <dgm:cxn modelId="{4604270A-8190-4ECD-9757-B5315A4B17FC}" type="presParOf" srcId="{9E65003B-3906-4AA1-B32A-BA862AC09234}" destId="{56FFD8C3-6FD8-4BB0-941E-567ED9E3DE67}" srcOrd="3" destOrd="0" presId="urn:microsoft.com/office/officeart/2018/5/layout/IconCircleLabelList"/>
    <dgm:cxn modelId="{A42DF928-BBB6-431D-B10A-374C64BC39DE}" type="presParOf" srcId="{E70BB477-2462-4769-B39C-39D335DA4A58}" destId="{9913F893-FEAC-456C-87CE-7C319DA2E099}" srcOrd="5" destOrd="0" presId="urn:microsoft.com/office/officeart/2018/5/layout/IconCircleLabelList"/>
    <dgm:cxn modelId="{01DC56B9-58E6-4E16-BD09-724E77079F96}" type="presParOf" srcId="{E70BB477-2462-4769-B39C-39D335DA4A58}" destId="{278A99A1-5975-41CC-A82A-3F98D466426E}" srcOrd="6" destOrd="0" presId="urn:microsoft.com/office/officeart/2018/5/layout/IconCircleLabelList"/>
    <dgm:cxn modelId="{81CA8A53-AE2F-43DA-BCEE-8E34123D2528}" type="presParOf" srcId="{278A99A1-5975-41CC-A82A-3F98D466426E}" destId="{ED49DB14-BCF2-425E-B7F3-E23E0FEC4B09}" srcOrd="0" destOrd="0" presId="urn:microsoft.com/office/officeart/2018/5/layout/IconCircleLabelList"/>
    <dgm:cxn modelId="{734409FF-CFB5-44C5-A4BE-96C8EAB1DC24}" type="presParOf" srcId="{278A99A1-5975-41CC-A82A-3F98D466426E}" destId="{18527B48-4892-4B30-BC26-07D67796D65E}" srcOrd="1" destOrd="0" presId="urn:microsoft.com/office/officeart/2018/5/layout/IconCircleLabelList"/>
    <dgm:cxn modelId="{E0D1ECAB-51DA-46F0-8248-1901D6533586}" type="presParOf" srcId="{278A99A1-5975-41CC-A82A-3F98D466426E}" destId="{40C5DC7D-7BBB-4A4B-860D-071D25398FA0}" srcOrd="2" destOrd="0" presId="urn:microsoft.com/office/officeart/2018/5/layout/IconCircleLabelList"/>
    <dgm:cxn modelId="{783FCFA6-FFC2-4216-A704-E6E4C627A916}" type="presParOf" srcId="{278A99A1-5975-41CC-A82A-3F98D466426E}" destId="{F6A38459-884D-4FCF-B02E-83525F97A8CC}" srcOrd="3" destOrd="0" presId="urn:microsoft.com/office/officeart/2018/5/layout/IconCircleLabel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6E23A5-83A2-4A86-8D53-30096854F64B}" type="doc">
      <dgm:prSet loTypeId="urn:microsoft.com/office/officeart/2005/8/layout/lProcess1" loCatId="process" qsTypeId="urn:microsoft.com/office/officeart/2005/8/quickstyle/simple4" qsCatId="simple" csTypeId="urn:microsoft.com/office/officeart/2005/8/colors/accent4_5" csCatId="accent4" phldr="1"/>
      <dgm:spPr/>
      <dgm:t>
        <a:bodyPr/>
        <a:lstStyle/>
        <a:p>
          <a:endParaRPr lang="en-US"/>
        </a:p>
      </dgm:t>
    </dgm:pt>
    <dgm:pt modelId="{036404A2-020F-4646-8227-4C9B856920B6}">
      <dgm:prSet phldrT="[Text]" custT="1"/>
      <dgm:spPr>
        <a:solidFill>
          <a:srgbClr val="78BF26"/>
        </a:solidFill>
        <a:ln>
          <a:solidFill>
            <a:schemeClr val="bg1"/>
          </a:solidFill>
        </a:ln>
      </dgm:spPr>
      <dgm:t>
        <a:bodyPr/>
        <a:lstStyle/>
        <a:p>
          <a:r>
            <a:rPr lang="en-US" sz="2800"/>
            <a:t>1</a:t>
          </a:r>
          <a:r>
            <a:rPr lang="en-US" sz="2800" baseline="30000"/>
            <a:t>st</a:t>
          </a:r>
          <a:r>
            <a:rPr lang="en-US" sz="2800"/>
            <a:t> Violation</a:t>
          </a:r>
        </a:p>
      </dgm:t>
    </dgm:pt>
    <dgm:pt modelId="{2F07E369-6262-4D75-A0A8-01CA9D7AC50A}" type="parTrans" cxnId="{74EE3790-881A-457E-B11A-581CDD14C664}">
      <dgm:prSet/>
      <dgm:spPr/>
      <dgm:t>
        <a:bodyPr/>
        <a:lstStyle/>
        <a:p>
          <a:endParaRPr lang="en-US"/>
        </a:p>
      </dgm:t>
    </dgm:pt>
    <dgm:pt modelId="{C321CB38-5807-4B92-9588-58D2AAEAD338}" type="sibTrans" cxnId="{74EE3790-881A-457E-B11A-581CDD14C664}">
      <dgm:prSet/>
      <dgm:spPr/>
      <dgm:t>
        <a:bodyPr/>
        <a:lstStyle/>
        <a:p>
          <a:endParaRPr lang="en-US"/>
        </a:p>
      </dgm:t>
    </dgm:pt>
    <dgm:pt modelId="{CECAB2E0-5067-4D51-9A12-6D1ECF85E3B9}">
      <dgm:prSet phldrT="[Text]"/>
      <dgm:spPr>
        <a:solidFill>
          <a:srgbClr val="C7EBFC">
            <a:alpha val="89804"/>
          </a:srgbClr>
        </a:solidFill>
      </dgm:spPr>
      <dgm:t>
        <a:bodyPr/>
        <a:lstStyle/>
        <a:p>
          <a:r>
            <a:rPr lang="en-US"/>
            <a:t>Confiscation</a:t>
          </a:r>
        </a:p>
      </dgm:t>
    </dgm:pt>
    <dgm:pt modelId="{911C1995-E7F1-4CFF-90EA-4721967E1265}" type="parTrans" cxnId="{15650469-BE8C-40DF-993B-7AC56D5120B6}">
      <dgm:prSet/>
      <dgm:spPr/>
      <dgm:t>
        <a:bodyPr/>
        <a:lstStyle/>
        <a:p>
          <a:endParaRPr lang="en-US"/>
        </a:p>
      </dgm:t>
    </dgm:pt>
    <dgm:pt modelId="{522FB1EE-6738-481F-A101-2CDF310F3A22}" type="sibTrans" cxnId="{15650469-BE8C-40DF-993B-7AC56D5120B6}">
      <dgm:prSet/>
      <dgm:spPr/>
      <dgm:t>
        <a:bodyPr/>
        <a:lstStyle/>
        <a:p>
          <a:endParaRPr lang="en-US"/>
        </a:p>
      </dgm:t>
    </dgm:pt>
    <dgm:pt modelId="{9992E9F5-8FAC-4B11-A531-2C16EB74FC7D}">
      <dgm:prSet phldrT="[Text]"/>
      <dgm:spPr>
        <a:solidFill>
          <a:srgbClr val="C7EBFC">
            <a:alpha val="90000"/>
          </a:srgbClr>
        </a:solidFill>
      </dgm:spPr>
      <dgm:t>
        <a:bodyPr/>
        <a:lstStyle/>
        <a:p>
          <a:r>
            <a:rPr lang="en-US"/>
            <a:t>School notifies caregivers</a:t>
          </a:r>
        </a:p>
      </dgm:t>
    </dgm:pt>
    <dgm:pt modelId="{BAD3E3CA-6C83-4646-B952-164E2D451BF3}" type="parTrans" cxnId="{065F282B-1B2C-4ABB-97C4-CEDB232CB087}">
      <dgm:prSet/>
      <dgm:spPr/>
      <dgm:t>
        <a:bodyPr/>
        <a:lstStyle/>
        <a:p>
          <a:endParaRPr lang="en-US"/>
        </a:p>
      </dgm:t>
    </dgm:pt>
    <dgm:pt modelId="{E2EDED88-89DB-4DCE-BACE-C93350943B50}" type="sibTrans" cxnId="{065F282B-1B2C-4ABB-97C4-CEDB232CB087}">
      <dgm:prSet/>
      <dgm:spPr/>
      <dgm:t>
        <a:bodyPr/>
        <a:lstStyle/>
        <a:p>
          <a:endParaRPr lang="en-US"/>
        </a:p>
      </dgm:t>
    </dgm:pt>
    <dgm:pt modelId="{11EF0B01-495D-45D8-B111-4ADE710F74C9}">
      <dgm:prSet phldrT="[Text]" custT="1"/>
      <dgm:spPr>
        <a:solidFill>
          <a:srgbClr val="002C4E"/>
        </a:solidFill>
        <a:ln>
          <a:solidFill>
            <a:schemeClr val="bg1"/>
          </a:solidFill>
        </a:ln>
      </dgm:spPr>
      <dgm:t>
        <a:bodyPr/>
        <a:lstStyle/>
        <a:p>
          <a:r>
            <a:rPr lang="en-US" sz="2800"/>
            <a:t>2</a:t>
          </a:r>
          <a:r>
            <a:rPr lang="en-US" sz="2800" baseline="30000"/>
            <a:t>nd</a:t>
          </a:r>
          <a:r>
            <a:rPr lang="en-US" sz="2800"/>
            <a:t> Violation</a:t>
          </a:r>
        </a:p>
      </dgm:t>
    </dgm:pt>
    <dgm:pt modelId="{3D1B46B7-53FB-4D59-A3A5-4EAE15BA6035}" type="parTrans" cxnId="{4B508324-E8C8-4350-AF49-7011B5822680}">
      <dgm:prSet/>
      <dgm:spPr/>
      <dgm:t>
        <a:bodyPr/>
        <a:lstStyle/>
        <a:p>
          <a:endParaRPr lang="en-US"/>
        </a:p>
      </dgm:t>
    </dgm:pt>
    <dgm:pt modelId="{16B60C9A-270E-42C4-A05C-5A4CE0831EBE}" type="sibTrans" cxnId="{4B508324-E8C8-4350-AF49-7011B5822680}">
      <dgm:prSet/>
      <dgm:spPr/>
      <dgm:t>
        <a:bodyPr/>
        <a:lstStyle/>
        <a:p>
          <a:endParaRPr lang="en-US"/>
        </a:p>
      </dgm:t>
    </dgm:pt>
    <dgm:pt modelId="{22911398-4F5C-43FF-BB42-111FDF6A5F53}">
      <dgm:prSet phldrT="[Text]"/>
      <dgm:spPr>
        <a:solidFill>
          <a:srgbClr val="C7EBFC">
            <a:alpha val="90000"/>
          </a:srgbClr>
        </a:solidFill>
      </dgm:spPr>
      <dgm:t>
        <a:bodyPr/>
        <a:lstStyle/>
        <a:p>
          <a:r>
            <a:rPr lang="en-US"/>
            <a:t>Confiscation</a:t>
          </a:r>
        </a:p>
      </dgm:t>
    </dgm:pt>
    <dgm:pt modelId="{1C7B499D-446E-43D9-BDDB-449C58B499EE}" type="parTrans" cxnId="{5B8A7D5C-E54B-4D7B-90E2-9EF53E9804DF}">
      <dgm:prSet/>
      <dgm:spPr/>
      <dgm:t>
        <a:bodyPr/>
        <a:lstStyle/>
        <a:p>
          <a:endParaRPr lang="en-US"/>
        </a:p>
      </dgm:t>
    </dgm:pt>
    <dgm:pt modelId="{1BE34265-ECBD-495C-A215-52A258F712A1}" type="sibTrans" cxnId="{5B8A7D5C-E54B-4D7B-90E2-9EF53E9804DF}">
      <dgm:prSet/>
      <dgm:spPr/>
      <dgm:t>
        <a:bodyPr/>
        <a:lstStyle/>
        <a:p>
          <a:endParaRPr lang="en-US"/>
        </a:p>
      </dgm:t>
    </dgm:pt>
    <dgm:pt modelId="{833218F9-B3EE-4516-BD66-21A106DBB70D}">
      <dgm:prSet phldrT="[Text]"/>
      <dgm:spPr>
        <a:solidFill>
          <a:srgbClr val="C7EBFC">
            <a:alpha val="90000"/>
          </a:srgbClr>
        </a:solidFill>
      </dgm:spPr>
      <dgm:t>
        <a:bodyPr/>
        <a:lstStyle/>
        <a:p>
          <a:r>
            <a:rPr lang="en-US"/>
            <a:t>Meeting with student (re: policy and education program)</a:t>
          </a:r>
        </a:p>
      </dgm:t>
    </dgm:pt>
    <dgm:pt modelId="{F09EDE52-5E9B-431A-A4EF-DDD5F1DBF7C1}" type="parTrans" cxnId="{5C1CD710-06DA-4629-BC2C-D8AC2B575ED3}">
      <dgm:prSet/>
      <dgm:spPr/>
      <dgm:t>
        <a:bodyPr/>
        <a:lstStyle/>
        <a:p>
          <a:endParaRPr lang="en-US"/>
        </a:p>
      </dgm:t>
    </dgm:pt>
    <dgm:pt modelId="{634FF320-0272-46B0-81AB-BD6C56FC789A}" type="sibTrans" cxnId="{5C1CD710-06DA-4629-BC2C-D8AC2B575ED3}">
      <dgm:prSet/>
      <dgm:spPr/>
      <dgm:t>
        <a:bodyPr/>
        <a:lstStyle/>
        <a:p>
          <a:endParaRPr lang="en-US"/>
        </a:p>
      </dgm:t>
    </dgm:pt>
    <dgm:pt modelId="{8C88AF47-8621-40B7-907A-DE329B755586}">
      <dgm:prSet phldrT="[Text]" custT="1"/>
      <dgm:spPr>
        <a:solidFill>
          <a:srgbClr val="00727C"/>
        </a:solidFill>
        <a:ln>
          <a:solidFill>
            <a:schemeClr val="bg1"/>
          </a:solidFill>
        </a:ln>
      </dgm:spPr>
      <dgm:t>
        <a:bodyPr/>
        <a:lstStyle/>
        <a:p>
          <a:r>
            <a:rPr lang="en-US" sz="2800"/>
            <a:t>3</a:t>
          </a:r>
          <a:r>
            <a:rPr lang="en-US" sz="2800" baseline="30000"/>
            <a:t>rd</a:t>
          </a:r>
          <a:r>
            <a:rPr lang="en-US" sz="2800"/>
            <a:t> Violation</a:t>
          </a:r>
        </a:p>
      </dgm:t>
    </dgm:pt>
    <dgm:pt modelId="{5A28C78C-5126-4969-9B3B-747182FD12B0}" type="parTrans" cxnId="{C969348A-5BF3-45C6-9CAC-8FEB1EB9D413}">
      <dgm:prSet/>
      <dgm:spPr/>
      <dgm:t>
        <a:bodyPr/>
        <a:lstStyle/>
        <a:p>
          <a:endParaRPr lang="en-US"/>
        </a:p>
      </dgm:t>
    </dgm:pt>
    <dgm:pt modelId="{A96AB613-89BA-4552-9024-C3412D16B375}" type="sibTrans" cxnId="{C969348A-5BF3-45C6-9CAC-8FEB1EB9D413}">
      <dgm:prSet/>
      <dgm:spPr/>
      <dgm:t>
        <a:bodyPr/>
        <a:lstStyle/>
        <a:p>
          <a:endParaRPr lang="en-US"/>
        </a:p>
      </dgm:t>
    </dgm:pt>
    <dgm:pt modelId="{17C756D1-BA57-42B0-9E79-FF48D4A63136}">
      <dgm:prSet phldrT="[Text]"/>
      <dgm:spPr>
        <a:solidFill>
          <a:srgbClr val="C7EBFC">
            <a:alpha val="90000"/>
          </a:srgbClr>
        </a:solidFill>
      </dgm:spPr>
      <dgm:t>
        <a:bodyPr/>
        <a:lstStyle/>
        <a:p>
          <a:r>
            <a:rPr lang="en-US"/>
            <a:t>Meeting with student (re: policy)</a:t>
          </a:r>
        </a:p>
      </dgm:t>
    </dgm:pt>
    <dgm:pt modelId="{18B35731-2670-432E-A231-7922100AB9C2}" type="parTrans" cxnId="{B7BC055C-BE4A-4E40-A177-951E8F5154B2}">
      <dgm:prSet/>
      <dgm:spPr/>
      <dgm:t>
        <a:bodyPr/>
        <a:lstStyle/>
        <a:p>
          <a:endParaRPr lang="en-US"/>
        </a:p>
      </dgm:t>
    </dgm:pt>
    <dgm:pt modelId="{4C6A3135-A520-4EAC-850B-B0D868C1E9F6}" type="sibTrans" cxnId="{B7BC055C-BE4A-4E40-A177-951E8F5154B2}">
      <dgm:prSet/>
      <dgm:spPr/>
      <dgm:t>
        <a:bodyPr/>
        <a:lstStyle/>
        <a:p>
          <a:endParaRPr lang="en-US"/>
        </a:p>
      </dgm:t>
    </dgm:pt>
    <dgm:pt modelId="{EF1C4135-39C6-4980-8DC8-1DD04E224894}">
      <dgm:prSet phldrT="[Text]"/>
      <dgm:spPr>
        <a:solidFill>
          <a:srgbClr val="C7EBFC">
            <a:alpha val="90000"/>
          </a:srgbClr>
        </a:solidFill>
      </dgm:spPr>
      <dgm:t>
        <a:bodyPr/>
        <a:lstStyle/>
        <a:p>
          <a:r>
            <a:rPr lang="en-US"/>
            <a:t>Confiscation</a:t>
          </a:r>
        </a:p>
      </dgm:t>
    </dgm:pt>
    <dgm:pt modelId="{31170D3F-D670-49C9-82B9-289E51C76323}" type="parTrans" cxnId="{D41D7D78-8ABB-444D-9B87-49289615F28F}">
      <dgm:prSet/>
      <dgm:spPr/>
      <dgm:t>
        <a:bodyPr/>
        <a:lstStyle/>
        <a:p>
          <a:endParaRPr lang="en-US"/>
        </a:p>
      </dgm:t>
    </dgm:pt>
    <dgm:pt modelId="{8B135D24-EC5C-48CE-A29A-71D093417343}" type="sibTrans" cxnId="{D41D7D78-8ABB-444D-9B87-49289615F28F}">
      <dgm:prSet/>
      <dgm:spPr/>
      <dgm:t>
        <a:bodyPr/>
        <a:lstStyle/>
        <a:p>
          <a:endParaRPr lang="en-US"/>
        </a:p>
      </dgm:t>
    </dgm:pt>
    <dgm:pt modelId="{8E5E7EBA-88A7-480C-B3D2-498E256BC5DC}">
      <dgm:prSet phldrT="[Text]"/>
      <dgm:spPr>
        <a:solidFill>
          <a:srgbClr val="C7EBFC">
            <a:alpha val="90000"/>
          </a:srgbClr>
        </a:solidFill>
      </dgm:spPr>
      <dgm:t>
        <a:bodyPr/>
        <a:lstStyle/>
        <a:p>
          <a:r>
            <a:rPr lang="en-US"/>
            <a:t>Meeting with student (re: policy and resources)</a:t>
          </a:r>
        </a:p>
      </dgm:t>
    </dgm:pt>
    <dgm:pt modelId="{7749C489-9FDF-46C9-9412-596C1B0D2DA7}" type="parTrans" cxnId="{A7766188-B41F-4A13-8161-8748FF5C5456}">
      <dgm:prSet/>
      <dgm:spPr/>
      <dgm:t>
        <a:bodyPr/>
        <a:lstStyle/>
        <a:p>
          <a:endParaRPr lang="en-US"/>
        </a:p>
      </dgm:t>
    </dgm:pt>
    <dgm:pt modelId="{B161AF51-EC27-48CE-9E60-1FC47AE53FF5}" type="sibTrans" cxnId="{A7766188-B41F-4A13-8161-8748FF5C5456}">
      <dgm:prSet/>
      <dgm:spPr/>
      <dgm:t>
        <a:bodyPr/>
        <a:lstStyle/>
        <a:p>
          <a:endParaRPr lang="en-US"/>
        </a:p>
      </dgm:t>
    </dgm:pt>
    <dgm:pt modelId="{953E14A7-FC4E-4F4F-BC92-55F1C1AEF79D}">
      <dgm:prSet phldrT="[Text]"/>
      <dgm:spPr>
        <a:solidFill>
          <a:srgbClr val="C7EBFC">
            <a:alpha val="90000"/>
          </a:srgbClr>
        </a:solidFill>
      </dgm:spPr>
      <dgm:t>
        <a:bodyPr/>
        <a:lstStyle/>
        <a:p>
          <a:r>
            <a:rPr lang="en-US"/>
            <a:t>Student notifies caregivers during meeting</a:t>
          </a:r>
        </a:p>
      </dgm:t>
    </dgm:pt>
    <dgm:pt modelId="{6FE222DD-3DCE-4770-8A3D-CAD242F879B8}" type="parTrans" cxnId="{D6A90A40-80CC-4853-B3B8-89526D668C3E}">
      <dgm:prSet/>
      <dgm:spPr/>
      <dgm:t>
        <a:bodyPr/>
        <a:lstStyle/>
        <a:p>
          <a:endParaRPr lang="en-US"/>
        </a:p>
      </dgm:t>
    </dgm:pt>
    <dgm:pt modelId="{CD2E3B50-1B3E-4DF9-9891-44BCEA60E57E}" type="sibTrans" cxnId="{D6A90A40-80CC-4853-B3B8-89526D668C3E}">
      <dgm:prSet/>
      <dgm:spPr/>
      <dgm:t>
        <a:bodyPr/>
        <a:lstStyle/>
        <a:p>
          <a:endParaRPr lang="en-US"/>
        </a:p>
      </dgm:t>
    </dgm:pt>
    <dgm:pt modelId="{0C269149-B27C-4962-9BF9-6E8531370CE9}">
      <dgm:prSet phldrT="[Text]"/>
      <dgm:spPr>
        <a:solidFill>
          <a:srgbClr val="C7EBFC">
            <a:alpha val="90000"/>
          </a:srgbClr>
        </a:solidFill>
      </dgm:spPr>
      <dgm:t>
        <a:bodyPr/>
        <a:lstStyle/>
        <a:p>
          <a:r>
            <a:rPr lang="en-US"/>
            <a:t>Student notifies caregivers</a:t>
          </a:r>
        </a:p>
      </dgm:t>
    </dgm:pt>
    <dgm:pt modelId="{35741273-F3E9-4034-BCB0-7A28C535506B}" type="parTrans" cxnId="{908289DE-746A-4AB0-889B-F0C56F6ED5FE}">
      <dgm:prSet/>
      <dgm:spPr/>
      <dgm:t>
        <a:bodyPr/>
        <a:lstStyle/>
        <a:p>
          <a:endParaRPr lang="en-US"/>
        </a:p>
      </dgm:t>
    </dgm:pt>
    <dgm:pt modelId="{B1193AC1-5BE6-4787-AD4C-68F780E92F19}" type="sibTrans" cxnId="{908289DE-746A-4AB0-889B-F0C56F6ED5FE}">
      <dgm:prSet/>
      <dgm:spPr/>
      <dgm:t>
        <a:bodyPr/>
        <a:lstStyle/>
        <a:p>
          <a:endParaRPr lang="en-US"/>
        </a:p>
      </dgm:t>
    </dgm:pt>
    <dgm:pt modelId="{8623AA63-F07B-4FFA-A2AA-AA409CBBB760}">
      <dgm:prSet phldrT="[Text]"/>
      <dgm:spPr>
        <a:solidFill>
          <a:srgbClr val="C7EBFC">
            <a:alpha val="90000"/>
          </a:srgbClr>
        </a:solidFill>
      </dgm:spPr>
      <dgm:t>
        <a:bodyPr/>
        <a:lstStyle/>
        <a:p>
          <a:r>
            <a:rPr lang="en-US" b="1"/>
            <a:t>Alternative to Suspension Program</a:t>
          </a:r>
        </a:p>
      </dgm:t>
    </dgm:pt>
    <dgm:pt modelId="{360585C6-039F-43A5-AD6F-C44807FC9A13}" type="parTrans" cxnId="{FD66E7E3-39B3-48D6-A85E-4A46D451FFEC}">
      <dgm:prSet/>
      <dgm:spPr/>
      <dgm:t>
        <a:bodyPr/>
        <a:lstStyle/>
        <a:p>
          <a:endParaRPr lang="en-US"/>
        </a:p>
      </dgm:t>
    </dgm:pt>
    <dgm:pt modelId="{20A029C1-5DB1-4581-9B0A-D2E85BDE065F}" type="sibTrans" cxnId="{FD66E7E3-39B3-48D6-A85E-4A46D451FFEC}">
      <dgm:prSet/>
      <dgm:spPr/>
      <dgm:t>
        <a:bodyPr/>
        <a:lstStyle/>
        <a:p>
          <a:endParaRPr lang="en-US"/>
        </a:p>
      </dgm:t>
    </dgm:pt>
    <dgm:pt modelId="{DACD2D61-7BC3-42EC-A180-C0FE6453A39D}">
      <dgm:prSet phldrT="[Text]"/>
      <dgm:spPr>
        <a:solidFill>
          <a:srgbClr val="C7EBFC">
            <a:alpha val="90000"/>
          </a:srgbClr>
        </a:solidFill>
      </dgm:spPr>
      <dgm:t>
        <a:bodyPr/>
        <a:lstStyle/>
        <a:p>
          <a:r>
            <a:rPr lang="en-US"/>
            <a:t>Provide general info with resources for cessation</a:t>
          </a:r>
        </a:p>
      </dgm:t>
    </dgm:pt>
    <dgm:pt modelId="{1D13FF0E-55C0-4339-AAD2-AF70650DD2C7}" type="parTrans" cxnId="{C8EB81B1-658C-4218-8BBD-8FF74AE17994}">
      <dgm:prSet/>
      <dgm:spPr/>
      <dgm:t>
        <a:bodyPr/>
        <a:lstStyle/>
        <a:p>
          <a:endParaRPr lang="en-US"/>
        </a:p>
      </dgm:t>
    </dgm:pt>
    <dgm:pt modelId="{4B3696E1-5314-4637-BA4B-CD4B9C2B6196}" type="sibTrans" cxnId="{C8EB81B1-658C-4218-8BBD-8FF74AE17994}">
      <dgm:prSet/>
      <dgm:spPr/>
      <dgm:t>
        <a:bodyPr/>
        <a:lstStyle/>
        <a:p>
          <a:endParaRPr lang="en-US"/>
        </a:p>
      </dgm:t>
    </dgm:pt>
    <dgm:pt modelId="{4D2D2E71-72C5-490A-B27C-6EAA54CA0127}">
      <dgm:prSet phldrT="[Text]"/>
      <dgm:spPr>
        <a:solidFill>
          <a:srgbClr val="C7EBFC">
            <a:alpha val="90000"/>
          </a:srgbClr>
        </a:solidFill>
      </dgm:spPr>
      <dgm:t>
        <a:bodyPr/>
        <a:lstStyle/>
        <a:p>
          <a:r>
            <a:rPr lang="en-US" b="0"/>
            <a:t>Possible referral to cessation service</a:t>
          </a:r>
        </a:p>
      </dgm:t>
    </dgm:pt>
    <dgm:pt modelId="{BC1593A8-E075-451F-BE2E-4BFCC2AA815E}" type="parTrans" cxnId="{ED7D948D-B116-4254-A709-129BAD809028}">
      <dgm:prSet/>
      <dgm:spPr/>
      <dgm:t>
        <a:bodyPr/>
        <a:lstStyle/>
        <a:p>
          <a:endParaRPr lang="en-US"/>
        </a:p>
      </dgm:t>
    </dgm:pt>
    <dgm:pt modelId="{C25F9A01-AD0C-465E-9E2F-40FC91E1A2E3}" type="sibTrans" cxnId="{ED7D948D-B116-4254-A709-129BAD809028}">
      <dgm:prSet/>
      <dgm:spPr/>
      <dgm:t>
        <a:bodyPr/>
        <a:lstStyle/>
        <a:p>
          <a:endParaRPr lang="en-US"/>
        </a:p>
      </dgm:t>
    </dgm:pt>
    <dgm:pt modelId="{1E3A1AC0-7446-4D0A-A103-B98D01F63A0A}" type="pres">
      <dgm:prSet presAssocID="{C26E23A5-83A2-4A86-8D53-30096854F64B}" presName="Name0" presStyleCnt="0">
        <dgm:presLayoutVars>
          <dgm:dir/>
          <dgm:animLvl val="lvl"/>
          <dgm:resizeHandles val="exact"/>
        </dgm:presLayoutVars>
      </dgm:prSet>
      <dgm:spPr/>
    </dgm:pt>
    <dgm:pt modelId="{05F2DB9A-A5BC-4E75-A7AE-C3E77450ABBD}" type="pres">
      <dgm:prSet presAssocID="{036404A2-020F-4646-8227-4C9B856920B6}" presName="vertFlow" presStyleCnt="0"/>
      <dgm:spPr/>
    </dgm:pt>
    <dgm:pt modelId="{8F3E7EC5-7E99-46E6-B222-7351EC078581}" type="pres">
      <dgm:prSet presAssocID="{036404A2-020F-4646-8227-4C9B856920B6}" presName="header" presStyleLbl="node1" presStyleIdx="0" presStyleCnt="3" custLinFactNeighborX="-22663"/>
      <dgm:spPr/>
    </dgm:pt>
    <dgm:pt modelId="{E5980A86-A5DB-4D24-9858-E62B8B6019B6}" type="pres">
      <dgm:prSet presAssocID="{911C1995-E7F1-4CFF-90EA-4721967E1265}" presName="parTrans" presStyleLbl="sibTrans2D1" presStyleIdx="0" presStyleCnt="12"/>
      <dgm:spPr/>
    </dgm:pt>
    <dgm:pt modelId="{A31C051B-7862-452B-9064-CBF61017D65E}" type="pres">
      <dgm:prSet presAssocID="{CECAB2E0-5067-4D51-9A12-6D1ECF85E3B9}" presName="child" presStyleLbl="alignAccFollowNode1" presStyleIdx="0" presStyleCnt="12" custLinFactNeighborX="-22663">
        <dgm:presLayoutVars>
          <dgm:chMax val="0"/>
          <dgm:bulletEnabled val="1"/>
        </dgm:presLayoutVars>
      </dgm:prSet>
      <dgm:spPr/>
    </dgm:pt>
    <dgm:pt modelId="{EDA308B0-57A5-4248-B6AB-81B6C6410C33}" type="pres">
      <dgm:prSet presAssocID="{522FB1EE-6738-481F-A101-2CDF310F3A22}" presName="sibTrans" presStyleLbl="sibTrans2D1" presStyleIdx="1" presStyleCnt="12"/>
      <dgm:spPr/>
    </dgm:pt>
    <dgm:pt modelId="{458A5068-9EE0-4678-80F2-9EDBE8BF98A3}" type="pres">
      <dgm:prSet presAssocID="{17C756D1-BA57-42B0-9E79-FF48D4A63136}" presName="child" presStyleLbl="alignAccFollowNode1" presStyleIdx="1" presStyleCnt="12" custLinFactNeighborX="-22663">
        <dgm:presLayoutVars>
          <dgm:chMax val="0"/>
          <dgm:bulletEnabled val="1"/>
        </dgm:presLayoutVars>
      </dgm:prSet>
      <dgm:spPr/>
    </dgm:pt>
    <dgm:pt modelId="{536D7144-7507-4D6F-BD9D-B397D7498485}" type="pres">
      <dgm:prSet presAssocID="{4C6A3135-A520-4EAC-850B-B0D868C1E9F6}" presName="sibTrans" presStyleLbl="sibTrans2D1" presStyleIdx="2" presStyleCnt="12"/>
      <dgm:spPr/>
    </dgm:pt>
    <dgm:pt modelId="{3D890BAF-BEE7-4CE9-B425-764404D096C1}" type="pres">
      <dgm:prSet presAssocID="{9992E9F5-8FAC-4B11-A531-2C16EB74FC7D}" presName="child" presStyleLbl="alignAccFollowNode1" presStyleIdx="2" presStyleCnt="12" custLinFactNeighborX="-22663">
        <dgm:presLayoutVars>
          <dgm:chMax val="0"/>
          <dgm:bulletEnabled val="1"/>
        </dgm:presLayoutVars>
      </dgm:prSet>
      <dgm:spPr/>
    </dgm:pt>
    <dgm:pt modelId="{B85FAEB4-F0EB-4F88-851F-11CE013AA28A}" type="pres">
      <dgm:prSet presAssocID="{036404A2-020F-4646-8227-4C9B856920B6}" presName="hSp" presStyleCnt="0"/>
      <dgm:spPr/>
    </dgm:pt>
    <dgm:pt modelId="{0A5F4536-4D2C-4DEF-9619-C12B5FB1AE31}" type="pres">
      <dgm:prSet presAssocID="{11EF0B01-495D-45D8-B111-4ADE710F74C9}" presName="vertFlow" presStyleCnt="0"/>
      <dgm:spPr/>
    </dgm:pt>
    <dgm:pt modelId="{1E539822-CE66-45CF-BE17-B3B302E56855}" type="pres">
      <dgm:prSet presAssocID="{11EF0B01-495D-45D8-B111-4ADE710F74C9}" presName="header" presStyleLbl="node1" presStyleIdx="1" presStyleCnt="3"/>
      <dgm:spPr/>
    </dgm:pt>
    <dgm:pt modelId="{F5AE1465-2E24-403C-A656-B363DDCDCD18}" type="pres">
      <dgm:prSet presAssocID="{31170D3F-D670-49C9-82B9-289E51C76323}" presName="parTrans" presStyleLbl="sibTrans2D1" presStyleIdx="3" presStyleCnt="12"/>
      <dgm:spPr/>
    </dgm:pt>
    <dgm:pt modelId="{D1416EEA-FABF-4940-962F-F8B4A91FCBA0}" type="pres">
      <dgm:prSet presAssocID="{EF1C4135-39C6-4980-8DC8-1DD04E224894}" presName="child" presStyleLbl="alignAccFollowNode1" presStyleIdx="3" presStyleCnt="12">
        <dgm:presLayoutVars>
          <dgm:chMax val="0"/>
          <dgm:bulletEnabled val="1"/>
        </dgm:presLayoutVars>
      </dgm:prSet>
      <dgm:spPr/>
    </dgm:pt>
    <dgm:pt modelId="{B254EA9A-3557-4C8C-97E7-B96059DDC75C}" type="pres">
      <dgm:prSet presAssocID="{8B135D24-EC5C-48CE-A29A-71D093417343}" presName="sibTrans" presStyleLbl="sibTrans2D1" presStyleIdx="4" presStyleCnt="12"/>
      <dgm:spPr/>
    </dgm:pt>
    <dgm:pt modelId="{2043921E-F9A1-493E-AF1D-2587DD22F644}" type="pres">
      <dgm:prSet presAssocID="{8E5E7EBA-88A7-480C-B3D2-498E256BC5DC}" presName="child" presStyleLbl="alignAccFollowNode1" presStyleIdx="4" presStyleCnt="12">
        <dgm:presLayoutVars>
          <dgm:chMax val="0"/>
          <dgm:bulletEnabled val="1"/>
        </dgm:presLayoutVars>
      </dgm:prSet>
      <dgm:spPr/>
    </dgm:pt>
    <dgm:pt modelId="{8DB08D17-3AB9-4CBE-BD91-E0BEC0C7F80F}" type="pres">
      <dgm:prSet presAssocID="{B161AF51-EC27-48CE-9E60-1FC47AE53FF5}" presName="sibTrans" presStyleLbl="sibTrans2D1" presStyleIdx="5" presStyleCnt="12"/>
      <dgm:spPr/>
    </dgm:pt>
    <dgm:pt modelId="{506A9798-1452-4FEE-B6F9-592CCFD88973}" type="pres">
      <dgm:prSet presAssocID="{953E14A7-FC4E-4F4F-BC92-55F1C1AEF79D}" presName="child" presStyleLbl="alignAccFollowNode1" presStyleIdx="5" presStyleCnt="12">
        <dgm:presLayoutVars>
          <dgm:chMax val="0"/>
          <dgm:bulletEnabled val="1"/>
        </dgm:presLayoutVars>
      </dgm:prSet>
      <dgm:spPr/>
    </dgm:pt>
    <dgm:pt modelId="{AF46122E-41C0-42BC-82BE-19E8A0670FDA}" type="pres">
      <dgm:prSet presAssocID="{CD2E3B50-1B3E-4DF9-9891-44BCEA60E57E}" presName="sibTrans" presStyleLbl="sibTrans2D1" presStyleIdx="6" presStyleCnt="12"/>
      <dgm:spPr/>
    </dgm:pt>
    <dgm:pt modelId="{3370E7B0-F019-4F13-B7EB-13AE85E77E9F}" type="pres">
      <dgm:prSet presAssocID="{DACD2D61-7BC3-42EC-A180-C0FE6453A39D}" presName="child" presStyleLbl="alignAccFollowNode1" presStyleIdx="6" presStyleCnt="12">
        <dgm:presLayoutVars>
          <dgm:chMax val="0"/>
          <dgm:bulletEnabled val="1"/>
        </dgm:presLayoutVars>
      </dgm:prSet>
      <dgm:spPr/>
    </dgm:pt>
    <dgm:pt modelId="{5EFF5BC6-7F4E-4554-8560-86D8EAE0FFAF}" type="pres">
      <dgm:prSet presAssocID="{11EF0B01-495D-45D8-B111-4ADE710F74C9}" presName="hSp" presStyleCnt="0"/>
      <dgm:spPr/>
    </dgm:pt>
    <dgm:pt modelId="{977902C1-B3C5-4675-B74E-9C595D6078DD}" type="pres">
      <dgm:prSet presAssocID="{8C88AF47-8621-40B7-907A-DE329B755586}" presName="vertFlow" presStyleCnt="0"/>
      <dgm:spPr/>
    </dgm:pt>
    <dgm:pt modelId="{D10E78EE-4F11-4FAA-A0EF-E88ACF100869}" type="pres">
      <dgm:prSet presAssocID="{8C88AF47-8621-40B7-907A-DE329B755586}" presName="header" presStyleLbl="node1" presStyleIdx="2" presStyleCnt="3" custLinFactNeighborX="27492"/>
      <dgm:spPr/>
    </dgm:pt>
    <dgm:pt modelId="{B231FA09-6880-41E9-8D18-B66CD7D89A52}" type="pres">
      <dgm:prSet presAssocID="{1C7B499D-446E-43D9-BDDB-449C58B499EE}" presName="parTrans" presStyleLbl="sibTrans2D1" presStyleIdx="7" presStyleCnt="12"/>
      <dgm:spPr/>
    </dgm:pt>
    <dgm:pt modelId="{0CEBAA25-6243-4DBD-BB8F-DBEC61A3C5F2}" type="pres">
      <dgm:prSet presAssocID="{22911398-4F5C-43FF-BB42-111FDF6A5F53}" presName="child" presStyleLbl="alignAccFollowNode1" presStyleIdx="7" presStyleCnt="12" custLinFactNeighborX="27492">
        <dgm:presLayoutVars>
          <dgm:chMax val="0"/>
          <dgm:bulletEnabled val="1"/>
        </dgm:presLayoutVars>
      </dgm:prSet>
      <dgm:spPr/>
    </dgm:pt>
    <dgm:pt modelId="{18635DF0-ED67-4C23-84CB-7417C8773EEA}" type="pres">
      <dgm:prSet presAssocID="{1BE34265-ECBD-495C-A215-52A258F712A1}" presName="sibTrans" presStyleLbl="sibTrans2D1" presStyleIdx="8" presStyleCnt="12"/>
      <dgm:spPr/>
    </dgm:pt>
    <dgm:pt modelId="{E74B8763-15B2-4908-922E-15E450651507}" type="pres">
      <dgm:prSet presAssocID="{833218F9-B3EE-4516-BD66-21A106DBB70D}" presName="child" presStyleLbl="alignAccFollowNode1" presStyleIdx="8" presStyleCnt="12" custLinFactNeighborX="27492">
        <dgm:presLayoutVars>
          <dgm:chMax val="0"/>
          <dgm:bulletEnabled val="1"/>
        </dgm:presLayoutVars>
      </dgm:prSet>
      <dgm:spPr/>
    </dgm:pt>
    <dgm:pt modelId="{D2EE2802-2AB0-4292-AB79-46E4F16F840E}" type="pres">
      <dgm:prSet presAssocID="{634FF320-0272-46B0-81AB-BD6C56FC789A}" presName="sibTrans" presStyleLbl="sibTrans2D1" presStyleIdx="9" presStyleCnt="12"/>
      <dgm:spPr/>
    </dgm:pt>
    <dgm:pt modelId="{F0FA1A23-6A28-42C5-96F4-180A419553C4}" type="pres">
      <dgm:prSet presAssocID="{0C269149-B27C-4962-9BF9-6E8531370CE9}" presName="child" presStyleLbl="alignAccFollowNode1" presStyleIdx="9" presStyleCnt="12" custLinFactNeighborX="27492">
        <dgm:presLayoutVars>
          <dgm:chMax val="0"/>
          <dgm:bulletEnabled val="1"/>
        </dgm:presLayoutVars>
      </dgm:prSet>
      <dgm:spPr/>
    </dgm:pt>
    <dgm:pt modelId="{820B1E59-C855-4E41-9E8D-FC26A7D6FC9C}" type="pres">
      <dgm:prSet presAssocID="{B1193AC1-5BE6-4787-AD4C-68F780E92F19}" presName="sibTrans" presStyleLbl="sibTrans2D1" presStyleIdx="10" presStyleCnt="12"/>
      <dgm:spPr/>
    </dgm:pt>
    <dgm:pt modelId="{DFA3F7A1-96DD-43FB-BD20-0BC8B25976B7}" type="pres">
      <dgm:prSet presAssocID="{8623AA63-F07B-4FFA-A2AA-AA409CBBB760}" presName="child" presStyleLbl="alignAccFollowNode1" presStyleIdx="10" presStyleCnt="12" custLinFactNeighborX="29266" custLinFactNeighborY="-9845">
        <dgm:presLayoutVars>
          <dgm:chMax val="0"/>
          <dgm:bulletEnabled val="1"/>
        </dgm:presLayoutVars>
      </dgm:prSet>
      <dgm:spPr/>
    </dgm:pt>
    <dgm:pt modelId="{9BA6222E-9D42-4A50-A662-40397653F79E}" type="pres">
      <dgm:prSet presAssocID="{20A029C1-5DB1-4581-9B0A-D2E85BDE065F}" presName="sibTrans" presStyleLbl="sibTrans2D1" presStyleIdx="11" presStyleCnt="12"/>
      <dgm:spPr/>
    </dgm:pt>
    <dgm:pt modelId="{7F737CE7-F3F9-4388-BCEF-974C46E5F360}" type="pres">
      <dgm:prSet presAssocID="{4D2D2E71-72C5-490A-B27C-6EAA54CA0127}" presName="child" presStyleLbl="alignAccFollowNode1" presStyleIdx="11" presStyleCnt="12" custLinFactNeighborX="27492">
        <dgm:presLayoutVars>
          <dgm:chMax val="0"/>
          <dgm:bulletEnabled val="1"/>
        </dgm:presLayoutVars>
      </dgm:prSet>
      <dgm:spPr/>
    </dgm:pt>
  </dgm:ptLst>
  <dgm:cxnLst>
    <dgm:cxn modelId="{5C1CD710-06DA-4629-BC2C-D8AC2B575ED3}" srcId="{8C88AF47-8621-40B7-907A-DE329B755586}" destId="{833218F9-B3EE-4516-BD66-21A106DBB70D}" srcOrd="1" destOrd="0" parTransId="{F09EDE52-5E9B-431A-A4EF-DDD5F1DBF7C1}" sibTransId="{634FF320-0272-46B0-81AB-BD6C56FC789A}"/>
    <dgm:cxn modelId="{F28BF818-BA50-4667-9C0B-C8C57141B913}" type="presOf" srcId="{833218F9-B3EE-4516-BD66-21A106DBB70D}" destId="{E74B8763-15B2-4908-922E-15E450651507}" srcOrd="0" destOrd="0" presId="urn:microsoft.com/office/officeart/2005/8/layout/lProcess1"/>
    <dgm:cxn modelId="{4B508324-E8C8-4350-AF49-7011B5822680}" srcId="{C26E23A5-83A2-4A86-8D53-30096854F64B}" destId="{11EF0B01-495D-45D8-B111-4ADE710F74C9}" srcOrd="1" destOrd="0" parTransId="{3D1B46B7-53FB-4D59-A3A5-4EAE15BA6035}" sibTransId="{16B60C9A-270E-42C4-A05C-5A4CE0831EBE}"/>
    <dgm:cxn modelId="{42109E27-2170-4F49-8FB1-067BE03616D2}" type="presOf" srcId="{CD2E3B50-1B3E-4DF9-9891-44BCEA60E57E}" destId="{AF46122E-41C0-42BC-82BE-19E8A0670FDA}" srcOrd="0" destOrd="0" presId="urn:microsoft.com/office/officeart/2005/8/layout/lProcess1"/>
    <dgm:cxn modelId="{065F282B-1B2C-4ABB-97C4-CEDB232CB087}" srcId="{036404A2-020F-4646-8227-4C9B856920B6}" destId="{9992E9F5-8FAC-4B11-A531-2C16EB74FC7D}" srcOrd="2" destOrd="0" parTransId="{BAD3E3CA-6C83-4646-B952-164E2D451BF3}" sibTransId="{E2EDED88-89DB-4DCE-BACE-C93350943B50}"/>
    <dgm:cxn modelId="{EF45482C-51A4-42E9-A09A-2D799697C9BA}" type="presOf" srcId="{22911398-4F5C-43FF-BB42-111FDF6A5F53}" destId="{0CEBAA25-6243-4DBD-BB8F-DBEC61A3C5F2}" srcOrd="0" destOrd="0" presId="urn:microsoft.com/office/officeart/2005/8/layout/lProcess1"/>
    <dgm:cxn modelId="{5F412935-7EE0-4E06-BFBC-590DC96E9D6B}" type="presOf" srcId="{036404A2-020F-4646-8227-4C9B856920B6}" destId="{8F3E7EC5-7E99-46E6-B222-7351EC078581}" srcOrd="0" destOrd="0" presId="urn:microsoft.com/office/officeart/2005/8/layout/lProcess1"/>
    <dgm:cxn modelId="{CAF78438-C711-49DA-8A4D-040079236F4C}" type="presOf" srcId="{17C756D1-BA57-42B0-9E79-FF48D4A63136}" destId="{458A5068-9EE0-4678-80F2-9EDBE8BF98A3}" srcOrd="0" destOrd="0" presId="urn:microsoft.com/office/officeart/2005/8/layout/lProcess1"/>
    <dgm:cxn modelId="{34CA1D3B-1E6C-4CF5-A688-3095C600F093}" type="presOf" srcId="{4D2D2E71-72C5-490A-B27C-6EAA54CA0127}" destId="{7F737CE7-F3F9-4388-BCEF-974C46E5F360}" srcOrd="0" destOrd="0" presId="urn:microsoft.com/office/officeart/2005/8/layout/lProcess1"/>
    <dgm:cxn modelId="{D6A90A40-80CC-4853-B3B8-89526D668C3E}" srcId="{11EF0B01-495D-45D8-B111-4ADE710F74C9}" destId="{953E14A7-FC4E-4F4F-BC92-55F1C1AEF79D}" srcOrd="2" destOrd="0" parTransId="{6FE222DD-3DCE-4770-8A3D-CAD242F879B8}" sibTransId="{CD2E3B50-1B3E-4DF9-9891-44BCEA60E57E}"/>
    <dgm:cxn modelId="{B7BC055C-BE4A-4E40-A177-951E8F5154B2}" srcId="{036404A2-020F-4646-8227-4C9B856920B6}" destId="{17C756D1-BA57-42B0-9E79-FF48D4A63136}" srcOrd="1" destOrd="0" parTransId="{18B35731-2670-432E-A231-7922100AB9C2}" sibTransId="{4C6A3135-A520-4EAC-850B-B0D868C1E9F6}"/>
    <dgm:cxn modelId="{5B8A7D5C-E54B-4D7B-90E2-9EF53E9804DF}" srcId="{8C88AF47-8621-40B7-907A-DE329B755586}" destId="{22911398-4F5C-43FF-BB42-111FDF6A5F53}" srcOrd="0" destOrd="0" parTransId="{1C7B499D-446E-43D9-BDDB-449C58B499EE}" sibTransId="{1BE34265-ECBD-495C-A215-52A258F712A1}"/>
    <dgm:cxn modelId="{6823F55F-FA73-4B3C-A928-172CCD542B1A}" type="presOf" srcId="{953E14A7-FC4E-4F4F-BC92-55F1C1AEF79D}" destId="{506A9798-1452-4FEE-B6F9-592CCFD88973}" srcOrd="0" destOrd="0" presId="urn:microsoft.com/office/officeart/2005/8/layout/lProcess1"/>
    <dgm:cxn modelId="{B851AB44-5CF1-4FA4-970C-579BB7BE9E6B}" type="presOf" srcId="{CECAB2E0-5067-4D51-9A12-6D1ECF85E3B9}" destId="{A31C051B-7862-452B-9064-CBF61017D65E}" srcOrd="0" destOrd="0" presId="urn:microsoft.com/office/officeart/2005/8/layout/lProcess1"/>
    <dgm:cxn modelId="{14697166-C6EB-4BB3-A25F-7DEC1724A02C}" type="presOf" srcId="{8B135D24-EC5C-48CE-A29A-71D093417343}" destId="{B254EA9A-3557-4C8C-97E7-B96059DDC75C}" srcOrd="0" destOrd="0" presId="urn:microsoft.com/office/officeart/2005/8/layout/lProcess1"/>
    <dgm:cxn modelId="{15650469-BE8C-40DF-993B-7AC56D5120B6}" srcId="{036404A2-020F-4646-8227-4C9B856920B6}" destId="{CECAB2E0-5067-4D51-9A12-6D1ECF85E3B9}" srcOrd="0" destOrd="0" parTransId="{911C1995-E7F1-4CFF-90EA-4721967E1265}" sibTransId="{522FB1EE-6738-481F-A101-2CDF310F3A22}"/>
    <dgm:cxn modelId="{D41D7D78-8ABB-444D-9B87-49289615F28F}" srcId="{11EF0B01-495D-45D8-B111-4ADE710F74C9}" destId="{EF1C4135-39C6-4980-8DC8-1DD04E224894}" srcOrd="0" destOrd="0" parTransId="{31170D3F-D670-49C9-82B9-289E51C76323}" sibTransId="{8B135D24-EC5C-48CE-A29A-71D093417343}"/>
    <dgm:cxn modelId="{78FA647D-266A-4FFA-BBF3-BE1E84A8249E}" type="presOf" srcId="{9992E9F5-8FAC-4B11-A531-2C16EB74FC7D}" destId="{3D890BAF-BEE7-4CE9-B425-764404D096C1}" srcOrd="0" destOrd="0" presId="urn:microsoft.com/office/officeart/2005/8/layout/lProcess1"/>
    <dgm:cxn modelId="{33CD6F7F-27DA-4358-9383-CCFE033E55B0}" type="presOf" srcId="{1BE34265-ECBD-495C-A215-52A258F712A1}" destId="{18635DF0-ED67-4C23-84CB-7417C8773EEA}" srcOrd="0" destOrd="0" presId="urn:microsoft.com/office/officeart/2005/8/layout/lProcess1"/>
    <dgm:cxn modelId="{C6F26386-8C20-487E-B584-DCD36F295ABE}" type="presOf" srcId="{11EF0B01-495D-45D8-B111-4ADE710F74C9}" destId="{1E539822-CE66-45CF-BE17-B3B302E56855}" srcOrd="0" destOrd="0" presId="urn:microsoft.com/office/officeart/2005/8/layout/lProcess1"/>
    <dgm:cxn modelId="{A7766188-B41F-4A13-8161-8748FF5C5456}" srcId="{11EF0B01-495D-45D8-B111-4ADE710F74C9}" destId="{8E5E7EBA-88A7-480C-B3D2-498E256BC5DC}" srcOrd="1" destOrd="0" parTransId="{7749C489-9FDF-46C9-9412-596C1B0D2DA7}" sibTransId="{B161AF51-EC27-48CE-9E60-1FC47AE53FF5}"/>
    <dgm:cxn modelId="{A022E888-7666-42C1-A951-A2B97DBEC6DA}" type="presOf" srcId="{8C88AF47-8621-40B7-907A-DE329B755586}" destId="{D10E78EE-4F11-4FAA-A0EF-E88ACF100869}" srcOrd="0" destOrd="0" presId="urn:microsoft.com/office/officeart/2005/8/layout/lProcess1"/>
    <dgm:cxn modelId="{C969348A-5BF3-45C6-9CAC-8FEB1EB9D413}" srcId="{C26E23A5-83A2-4A86-8D53-30096854F64B}" destId="{8C88AF47-8621-40B7-907A-DE329B755586}" srcOrd="2" destOrd="0" parTransId="{5A28C78C-5126-4969-9B3B-747182FD12B0}" sibTransId="{A96AB613-89BA-4552-9024-C3412D16B375}"/>
    <dgm:cxn modelId="{947A1B8B-2957-462C-B9D4-8185F9AC2C14}" type="presOf" srcId="{B1193AC1-5BE6-4787-AD4C-68F780E92F19}" destId="{820B1E59-C855-4E41-9E8D-FC26A7D6FC9C}" srcOrd="0" destOrd="0" presId="urn:microsoft.com/office/officeart/2005/8/layout/lProcess1"/>
    <dgm:cxn modelId="{ED7D948D-B116-4254-A709-129BAD809028}" srcId="{8C88AF47-8621-40B7-907A-DE329B755586}" destId="{4D2D2E71-72C5-490A-B27C-6EAA54CA0127}" srcOrd="4" destOrd="0" parTransId="{BC1593A8-E075-451F-BE2E-4BFCC2AA815E}" sibTransId="{C25F9A01-AD0C-465E-9E2F-40FC91E1A2E3}"/>
    <dgm:cxn modelId="{74EE3790-881A-457E-B11A-581CDD14C664}" srcId="{C26E23A5-83A2-4A86-8D53-30096854F64B}" destId="{036404A2-020F-4646-8227-4C9B856920B6}" srcOrd="0" destOrd="0" parTransId="{2F07E369-6262-4D75-A0A8-01CA9D7AC50A}" sibTransId="{C321CB38-5807-4B92-9588-58D2AAEAD338}"/>
    <dgm:cxn modelId="{28E47391-6C7C-4BD9-AEB7-3CBBBEF26FE0}" type="presOf" srcId="{1C7B499D-446E-43D9-BDDB-449C58B499EE}" destId="{B231FA09-6880-41E9-8D18-B66CD7D89A52}" srcOrd="0" destOrd="0" presId="urn:microsoft.com/office/officeart/2005/8/layout/lProcess1"/>
    <dgm:cxn modelId="{8131C694-3109-428D-9876-B5E350198F07}" type="presOf" srcId="{B161AF51-EC27-48CE-9E60-1FC47AE53FF5}" destId="{8DB08D17-3AB9-4CBE-BD91-E0BEC0C7F80F}" srcOrd="0" destOrd="0" presId="urn:microsoft.com/office/officeart/2005/8/layout/lProcess1"/>
    <dgm:cxn modelId="{6AF35F9A-12D1-466C-B8BB-099289B0DCB3}" type="presOf" srcId="{DACD2D61-7BC3-42EC-A180-C0FE6453A39D}" destId="{3370E7B0-F019-4F13-B7EB-13AE85E77E9F}" srcOrd="0" destOrd="0" presId="urn:microsoft.com/office/officeart/2005/8/layout/lProcess1"/>
    <dgm:cxn modelId="{E84EB9A3-6A3A-4B83-83B2-F3B641571FEB}" type="presOf" srcId="{20A029C1-5DB1-4581-9B0A-D2E85BDE065F}" destId="{9BA6222E-9D42-4A50-A662-40397653F79E}" srcOrd="0" destOrd="0" presId="urn:microsoft.com/office/officeart/2005/8/layout/lProcess1"/>
    <dgm:cxn modelId="{53BB20A7-CB46-402F-802A-220C0C40DF11}" type="presOf" srcId="{C26E23A5-83A2-4A86-8D53-30096854F64B}" destId="{1E3A1AC0-7446-4D0A-A103-B98D01F63A0A}" srcOrd="0" destOrd="0" presId="urn:microsoft.com/office/officeart/2005/8/layout/lProcess1"/>
    <dgm:cxn modelId="{C8EB81B1-658C-4218-8BBD-8FF74AE17994}" srcId="{11EF0B01-495D-45D8-B111-4ADE710F74C9}" destId="{DACD2D61-7BC3-42EC-A180-C0FE6453A39D}" srcOrd="3" destOrd="0" parTransId="{1D13FF0E-55C0-4339-AAD2-AF70650DD2C7}" sibTransId="{4B3696E1-5314-4637-BA4B-CD4B9C2B6196}"/>
    <dgm:cxn modelId="{6E2A0DBA-888A-4BAE-9FD7-8BC957DB2D69}" type="presOf" srcId="{31170D3F-D670-49C9-82B9-289E51C76323}" destId="{F5AE1465-2E24-403C-A656-B363DDCDCD18}" srcOrd="0" destOrd="0" presId="urn:microsoft.com/office/officeart/2005/8/layout/lProcess1"/>
    <dgm:cxn modelId="{054C3DC9-F297-47C0-B76C-49C821012CDD}" type="presOf" srcId="{522FB1EE-6738-481F-A101-2CDF310F3A22}" destId="{EDA308B0-57A5-4248-B6AB-81B6C6410C33}" srcOrd="0" destOrd="0" presId="urn:microsoft.com/office/officeart/2005/8/layout/lProcess1"/>
    <dgm:cxn modelId="{14C052D8-242F-4471-8B79-A13F24522894}" type="presOf" srcId="{634FF320-0272-46B0-81AB-BD6C56FC789A}" destId="{D2EE2802-2AB0-4292-AB79-46E4F16F840E}" srcOrd="0" destOrd="0" presId="urn:microsoft.com/office/officeart/2005/8/layout/lProcess1"/>
    <dgm:cxn modelId="{7FC02DDC-CAD4-4BFB-9047-BF2F2E8C2FF5}" type="presOf" srcId="{4C6A3135-A520-4EAC-850B-B0D868C1E9F6}" destId="{536D7144-7507-4D6F-BD9D-B397D7498485}" srcOrd="0" destOrd="0" presId="urn:microsoft.com/office/officeart/2005/8/layout/lProcess1"/>
    <dgm:cxn modelId="{908289DE-746A-4AB0-889B-F0C56F6ED5FE}" srcId="{8C88AF47-8621-40B7-907A-DE329B755586}" destId="{0C269149-B27C-4962-9BF9-6E8531370CE9}" srcOrd="2" destOrd="0" parTransId="{35741273-F3E9-4034-BCB0-7A28C535506B}" sibTransId="{B1193AC1-5BE6-4787-AD4C-68F780E92F19}"/>
    <dgm:cxn modelId="{542AFCE1-C698-4748-865F-3220B1765B1B}" type="presOf" srcId="{0C269149-B27C-4962-9BF9-6E8531370CE9}" destId="{F0FA1A23-6A28-42C5-96F4-180A419553C4}" srcOrd="0" destOrd="0" presId="urn:microsoft.com/office/officeart/2005/8/layout/lProcess1"/>
    <dgm:cxn modelId="{563591E2-4587-449B-B6D1-63B1C313F03E}" type="presOf" srcId="{EF1C4135-39C6-4980-8DC8-1DD04E224894}" destId="{D1416EEA-FABF-4940-962F-F8B4A91FCBA0}" srcOrd="0" destOrd="0" presId="urn:microsoft.com/office/officeart/2005/8/layout/lProcess1"/>
    <dgm:cxn modelId="{FD66E7E3-39B3-48D6-A85E-4A46D451FFEC}" srcId="{8C88AF47-8621-40B7-907A-DE329B755586}" destId="{8623AA63-F07B-4FFA-A2AA-AA409CBBB760}" srcOrd="3" destOrd="0" parTransId="{360585C6-039F-43A5-AD6F-C44807FC9A13}" sibTransId="{20A029C1-5DB1-4581-9B0A-D2E85BDE065F}"/>
    <dgm:cxn modelId="{09C074F2-CDFF-4A7C-8DF6-B63C206FCDCF}" type="presOf" srcId="{911C1995-E7F1-4CFF-90EA-4721967E1265}" destId="{E5980A86-A5DB-4D24-9858-E62B8B6019B6}" srcOrd="0" destOrd="0" presId="urn:microsoft.com/office/officeart/2005/8/layout/lProcess1"/>
    <dgm:cxn modelId="{08474DF8-4485-4E8C-84FB-8D18B586A57E}" type="presOf" srcId="{8623AA63-F07B-4FFA-A2AA-AA409CBBB760}" destId="{DFA3F7A1-96DD-43FB-BD20-0BC8B25976B7}" srcOrd="0" destOrd="0" presId="urn:microsoft.com/office/officeart/2005/8/layout/lProcess1"/>
    <dgm:cxn modelId="{CC44F9FB-1717-4D8A-9F9E-BDB0559EF530}" type="presOf" srcId="{8E5E7EBA-88A7-480C-B3D2-498E256BC5DC}" destId="{2043921E-F9A1-493E-AF1D-2587DD22F644}" srcOrd="0" destOrd="0" presId="urn:microsoft.com/office/officeart/2005/8/layout/lProcess1"/>
    <dgm:cxn modelId="{4ABC03B4-3715-4D7C-AEE9-1CD5F25DA94E}" type="presParOf" srcId="{1E3A1AC0-7446-4D0A-A103-B98D01F63A0A}" destId="{05F2DB9A-A5BC-4E75-A7AE-C3E77450ABBD}" srcOrd="0" destOrd="0" presId="urn:microsoft.com/office/officeart/2005/8/layout/lProcess1"/>
    <dgm:cxn modelId="{9FFBD5E3-2479-4C4C-A2D9-B268C11DAC7E}" type="presParOf" srcId="{05F2DB9A-A5BC-4E75-A7AE-C3E77450ABBD}" destId="{8F3E7EC5-7E99-46E6-B222-7351EC078581}" srcOrd="0" destOrd="0" presId="urn:microsoft.com/office/officeart/2005/8/layout/lProcess1"/>
    <dgm:cxn modelId="{033E954B-7F60-48AB-880C-5609BBFA3AC7}" type="presParOf" srcId="{05F2DB9A-A5BC-4E75-A7AE-C3E77450ABBD}" destId="{E5980A86-A5DB-4D24-9858-E62B8B6019B6}" srcOrd="1" destOrd="0" presId="urn:microsoft.com/office/officeart/2005/8/layout/lProcess1"/>
    <dgm:cxn modelId="{9319E966-9EEE-41CA-A101-90E67112C589}" type="presParOf" srcId="{05F2DB9A-A5BC-4E75-A7AE-C3E77450ABBD}" destId="{A31C051B-7862-452B-9064-CBF61017D65E}" srcOrd="2" destOrd="0" presId="urn:microsoft.com/office/officeart/2005/8/layout/lProcess1"/>
    <dgm:cxn modelId="{5BD1BCF6-6ABE-4511-8FA1-60F029F2E2C0}" type="presParOf" srcId="{05F2DB9A-A5BC-4E75-A7AE-C3E77450ABBD}" destId="{EDA308B0-57A5-4248-B6AB-81B6C6410C33}" srcOrd="3" destOrd="0" presId="urn:microsoft.com/office/officeart/2005/8/layout/lProcess1"/>
    <dgm:cxn modelId="{E416B1A9-3CCF-4F46-A60D-7D16A71EAFB9}" type="presParOf" srcId="{05F2DB9A-A5BC-4E75-A7AE-C3E77450ABBD}" destId="{458A5068-9EE0-4678-80F2-9EDBE8BF98A3}" srcOrd="4" destOrd="0" presId="urn:microsoft.com/office/officeart/2005/8/layout/lProcess1"/>
    <dgm:cxn modelId="{D5B586D2-E707-418F-A229-F2FAEEDA68E5}" type="presParOf" srcId="{05F2DB9A-A5BC-4E75-A7AE-C3E77450ABBD}" destId="{536D7144-7507-4D6F-BD9D-B397D7498485}" srcOrd="5" destOrd="0" presId="urn:microsoft.com/office/officeart/2005/8/layout/lProcess1"/>
    <dgm:cxn modelId="{31866F04-0700-42C0-B6B6-D75A3682611F}" type="presParOf" srcId="{05F2DB9A-A5BC-4E75-A7AE-C3E77450ABBD}" destId="{3D890BAF-BEE7-4CE9-B425-764404D096C1}" srcOrd="6" destOrd="0" presId="urn:microsoft.com/office/officeart/2005/8/layout/lProcess1"/>
    <dgm:cxn modelId="{16273BD9-E86F-49F2-A2A7-D7A216CA420D}" type="presParOf" srcId="{1E3A1AC0-7446-4D0A-A103-B98D01F63A0A}" destId="{B85FAEB4-F0EB-4F88-851F-11CE013AA28A}" srcOrd="1" destOrd="0" presId="urn:microsoft.com/office/officeart/2005/8/layout/lProcess1"/>
    <dgm:cxn modelId="{CCA82FAE-C5E9-42D8-9864-4CE66B4014A2}" type="presParOf" srcId="{1E3A1AC0-7446-4D0A-A103-B98D01F63A0A}" destId="{0A5F4536-4D2C-4DEF-9619-C12B5FB1AE31}" srcOrd="2" destOrd="0" presId="urn:microsoft.com/office/officeart/2005/8/layout/lProcess1"/>
    <dgm:cxn modelId="{65096043-9689-4883-AC10-03EC4BA72446}" type="presParOf" srcId="{0A5F4536-4D2C-4DEF-9619-C12B5FB1AE31}" destId="{1E539822-CE66-45CF-BE17-B3B302E56855}" srcOrd="0" destOrd="0" presId="urn:microsoft.com/office/officeart/2005/8/layout/lProcess1"/>
    <dgm:cxn modelId="{93EBE2B2-9F8C-4867-999C-2B4537151C54}" type="presParOf" srcId="{0A5F4536-4D2C-4DEF-9619-C12B5FB1AE31}" destId="{F5AE1465-2E24-403C-A656-B363DDCDCD18}" srcOrd="1" destOrd="0" presId="urn:microsoft.com/office/officeart/2005/8/layout/lProcess1"/>
    <dgm:cxn modelId="{A67F1EC6-1586-412D-BC45-B96E9CD0D641}" type="presParOf" srcId="{0A5F4536-4D2C-4DEF-9619-C12B5FB1AE31}" destId="{D1416EEA-FABF-4940-962F-F8B4A91FCBA0}" srcOrd="2" destOrd="0" presId="urn:microsoft.com/office/officeart/2005/8/layout/lProcess1"/>
    <dgm:cxn modelId="{97A78B14-19CF-4C6A-90E4-1F87CE2D8FBE}" type="presParOf" srcId="{0A5F4536-4D2C-4DEF-9619-C12B5FB1AE31}" destId="{B254EA9A-3557-4C8C-97E7-B96059DDC75C}" srcOrd="3" destOrd="0" presId="urn:microsoft.com/office/officeart/2005/8/layout/lProcess1"/>
    <dgm:cxn modelId="{03C512F6-6E88-4866-BA9C-1F86F6B114A6}" type="presParOf" srcId="{0A5F4536-4D2C-4DEF-9619-C12B5FB1AE31}" destId="{2043921E-F9A1-493E-AF1D-2587DD22F644}" srcOrd="4" destOrd="0" presId="urn:microsoft.com/office/officeart/2005/8/layout/lProcess1"/>
    <dgm:cxn modelId="{0DC924B5-6E13-47CB-82C9-EA1E7D7175AB}" type="presParOf" srcId="{0A5F4536-4D2C-4DEF-9619-C12B5FB1AE31}" destId="{8DB08D17-3AB9-4CBE-BD91-E0BEC0C7F80F}" srcOrd="5" destOrd="0" presId="urn:microsoft.com/office/officeart/2005/8/layout/lProcess1"/>
    <dgm:cxn modelId="{BEE7836F-BBD9-425E-A81F-36B17356BC6E}" type="presParOf" srcId="{0A5F4536-4D2C-4DEF-9619-C12B5FB1AE31}" destId="{506A9798-1452-4FEE-B6F9-592CCFD88973}" srcOrd="6" destOrd="0" presId="urn:microsoft.com/office/officeart/2005/8/layout/lProcess1"/>
    <dgm:cxn modelId="{6BBE8E26-A713-4B80-8940-72052D5E147C}" type="presParOf" srcId="{0A5F4536-4D2C-4DEF-9619-C12B5FB1AE31}" destId="{AF46122E-41C0-42BC-82BE-19E8A0670FDA}" srcOrd="7" destOrd="0" presId="urn:microsoft.com/office/officeart/2005/8/layout/lProcess1"/>
    <dgm:cxn modelId="{0BF8CD42-7AC1-46FC-99BA-30D8ED5200A4}" type="presParOf" srcId="{0A5F4536-4D2C-4DEF-9619-C12B5FB1AE31}" destId="{3370E7B0-F019-4F13-B7EB-13AE85E77E9F}" srcOrd="8" destOrd="0" presId="urn:microsoft.com/office/officeart/2005/8/layout/lProcess1"/>
    <dgm:cxn modelId="{27287102-D13F-41D6-80C5-515DD0DC0D92}" type="presParOf" srcId="{1E3A1AC0-7446-4D0A-A103-B98D01F63A0A}" destId="{5EFF5BC6-7F4E-4554-8560-86D8EAE0FFAF}" srcOrd="3" destOrd="0" presId="urn:microsoft.com/office/officeart/2005/8/layout/lProcess1"/>
    <dgm:cxn modelId="{C147962E-783F-41DC-AA14-899EDA09DF9F}" type="presParOf" srcId="{1E3A1AC0-7446-4D0A-A103-B98D01F63A0A}" destId="{977902C1-B3C5-4675-B74E-9C595D6078DD}" srcOrd="4" destOrd="0" presId="urn:microsoft.com/office/officeart/2005/8/layout/lProcess1"/>
    <dgm:cxn modelId="{B2778F3E-6C6F-42B4-B504-2D3449520420}" type="presParOf" srcId="{977902C1-B3C5-4675-B74E-9C595D6078DD}" destId="{D10E78EE-4F11-4FAA-A0EF-E88ACF100869}" srcOrd="0" destOrd="0" presId="urn:microsoft.com/office/officeart/2005/8/layout/lProcess1"/>
    <dgm:cxn modelId="{DAF3B5FE-2F50-40CD-B5F7-D79D22D32D67}" type="presParOf" srcId="{977902C1-B3C5-4675-B74E-9C595D6078DD}" destId="{B231FA09-6880-41E9-8D18-B66CD7D89A52}" srcOrd="1" destOrd="0" presId="urn:microsoft.com/office/officeart/2005/8/layout/lProcess1"/>
    <dgm:cxn modelId="{327FB48C-1EAE-4BE9-B143-3E39A8D86C0D}" type="presParOf" srcId="{977902C1-B3C5-4675-B74E-9C595D6078DD}" destId="{0CEBAA25-6243-4DBD-BB8F-DBEC61A3C5F2}" srcOrd="2" destOrd="0" presId="urn:microsoft.com/office/officeart/2005/8/layout/lProcess1"/>
    <dgm:cxn modelId="{13BB6122-46D7-43AA-BD5A-4C7E4A0539CC}" type="presParOf" srcId="{977902C1-B3C5-4675-B74E-9C595D6078DD}" destId="{18635DF0-ED67-4C23-84CB-7417C8773EEA}" srcOrd="3" destOrd="0" presId="urn:microsoft.com/office/officeart/2005/8/layout/lProcess1"/>
    <dgm:cxn modelId="{B1983C6C-5E8D-4EB8-9F73-18D9C1D43F32}" type="presParOf" srcId="{977902C1-B3C5-4675-B74E-9C595D6078DD}" destId="{E74B8763-15B2-4908-922E-15E450651507}" srcOrd="4" destOrd="0" presId="urn:microsoft.com/office/officeart/2005/8/layout/lProcess1"/>
    <dgm:cxn modelId="{A55E0F6D-5F9C-4B4F-BCAA-6C85D21E66D7}" type="presParOf" srcId="{977902C1-B3C5-4675-B74E-9C595D6078DD}" destId="{D2EE2802-2AB0-4292-AB79-46E4F16F840E}" srcOrd="5" destOrd="0" presId="urn:microsoft.com/office/officeart/2005/8/layout/lProcess1"/>
    <dgm:cxn modelId="{F72A2824-BEDC-40A0-90D2-0B8B3657BFB8}" type="presParOf" srcId="{977902C1-B3C5-4675-B74E-9C595D6078DD}" destId="{F0FA1A23-6A28-42C5-96F4-180A419553C4}" srcOrd="6" destOrd="0" presId="urn:microsoft.com/office/officeart/2005/8/layout/lProcess1"/>
    <dgm:cxn modelId="{F80B3388-035B-498B-8452-FFD5D0B3E752}" type="presParOf" srcId="{977902C1-B3C5-4675-B74E-9C595D6078DD}" destId="{820B1E59-C855-4E41-9E8D-FC26A7D6FC9C}" srcOrd="7" destOrd="0" presId="urn:microsoft.com/office/officeart/2005/8/layout/lProcess1"/>
    <dgm:cxn modelId="{43981253-73F1-4F31-8156-1F263A82C7E3}" type="presParOf" srcId="{977902C1-B3C5-4675-B74E-9C595D6078DD}" destId="{DFA3F7A1-96DD-43FB-BD20-0BC8B25976B7}" srcOrd="8" destOrd="0" presId="urn:microsoft.com/office/officeart/2005/8/layout/lProcess1"/>
    <dgm:cxn modelId="{2A4D0DE1-259F-49F0-B9DA-2D72B1804D5E}" type="presParOf" srcId="{977902C1-B3C5-4675-B74E-9C595D6078DD}" destId="{9BA6222E-9D42-4A50-A662-40397653F79E}" srcOrd="9" destOrd="0" presId="urn:microsoft.com/office/officeart/2005/8/layout/lProcess1"/>
    <dgm:cxn modelId="{83D45E45-9EFC-4BA6-B256-542556A699AA}" type="presParOf" srcId="{977902C1-B3C5-4675-B74E-9C595D6078DD}" destId="{7F737CE7-F3F9-4388-BCEF-974C46E5F360}" srcOrd="10" destOrd="0" presId="urn:microsoft.com/office/officeart/2005/8/layout/l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2A574-8790-4E39-904E-348E2FEDEC8E}">
      <dsp:nvSpPr>
        <dsp:cNvPr id="0" name=""/>
        <dsp:cNvSpPr/>
      </dsp:nvSpPr>
      <dsp:spPr>
        <a:xfrm>
          <a:off x="556057" y="472128"/>
          <a:ext cx="1445292" cy="1445292"/>
        </a:xfrm>
        <a:prstGeom prst="ellipse">
          <a:avLst/>
        </a:prstGeom>
        <a:solidFill>
          <a:srgbClr val="78BE25">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7E0EB478-393C-4524-840C-143E855054B2}">
      <dsp:nvSpPr>
        <dsp:cNvPr id="0" name=""/>
        <dsp:cNvSpPr/>
      </dsp:nvSpPr>
      <dsp:spPr>
        <a:xfrm>
          <a:off x="864070" y="780141"/>
          <a:ext cx="829265" cy="8292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42477A-C8E2-4118-A14E-76AD560FB5F4}">
      <dsp:nvSpPr>
        <dsp:cNvPr id="0" name=""/>
        <dsp:cNvSpPr/>
      </dsp:nvSpPr>
      <dsp:spPr>
        <a:xfrm>
          <a:off x="94038" y="2367593"/>
          <a:ext cx="236933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cap="all">
              <a:solidFill>
                <a:srgbClr val="002C4E">
                  <a:hueOff val="0"/>
                  <a:satOff val="0"/>
                  <a:lumOff val="0"/>
                  <a:alphaOff val="0"/>
                </a:srgbClr>
              </a:solidFill>
              <a:latin typeface="Arial" panose="020B0604020202020204"/>
              <a:ea typeface="+mn-ea"/>
              <a:cs typeface="+mn-cs"/>
            </a:rPr>
            <a:t>Lower risk perception</a:t>
          </a:r>
        </a:p>
      </dsp:txBody>
      <dsp:txXfrm>
        <a:off x="94038" y="2367593"/>
        <a:ext cx="2369331" cy="720000"/>
      </dsp:txXfrm>
    </dsp:sp>
    <dsp:sp modelId="{2B0069E1-C46D-45EF-B9C0-52CD67AFF696}">
      <dsp:nvSpPr>
        <dsp:cNvPr id="0" name=""/>
        <dsp:cNvSpPr/>
      </dsp:nvSpPr>
      <dsp:spPr>
        <a:xfrm>
          <a:off x="3340021" y="472128"/>
          <a:ext cx="1445292" cy="1445292"/>
        </a:xfrm>
        <a:prstGeom prst="ellipse">
          <a:avLst/>
        </a:prstGeom>
        <a:solidFill>
          <a:srgbClr val="78BE25">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8271FBBE-3AF1-481B-807A-09E5FBF39121}">
      <dsp:nvSpPr>
        <dsp:cNvPr id="0" name=""/>
        <dsp:cNvSpPr/>
      </dsp:nvSpPr>
      <dsp:spPr>
        <a:xfrm>
          <a:off x="3648034" y="780141"/>
          <a:ext cx="829265" cy="8292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626DD3-8FED-4C96-8163-3C29CB1E0FE1}">
      <dsp:nvSpPr>
        <dsp:cNvPr id="0" name=""/>
        <dsp:cNvSpPr/>
      </dsp:nvSpPr>
      <dsp:spPr>
        <a:xfrm>
          <a:off x="2878002" y="2367593"/>
          <a:ext cx="236933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cap="all">
              <a:solidFill>
                <a:srgbClr val="002C4E">
                  <a:hueOff val="0"/>
                  <a:satOff val="0"/>
                  <a:lumOff val="0"/>
                  <a:alphaOff val="0"/>
                </a:srgbClr>
              </a:solidFill>
              <a:latin typeface="Arial" panose="020B0604020202020204"/>
              <a:ea typeface="+mn-ea"/>
              <a:cs typeface="+mn-cs"/>
            </a:rPr>
            <a:t>Less intuitive reasoning</a:t>
          </a:r>
        </a:p>
      </dsp:txBody>
      <dsp:txXfrm>
        <a:off x="2878002" y="2367593"/>
        <a:ext cx="2369331" cy="720000"/>
      </dsp:txXfrm>
    </dsp:sp>
    <dsp:sp modelId="{907A03A9-B7FA-409F-B43E-D9CC6F5FC3D2}">
      <dsp:nvSpPr>
        <dsp:cNvPr id="0" name=""/>
        <dsp:cNvSpPr/>
      </dsp:nvSpPr>
      <dsp:spPr>
        <a:xfrm>
          <a:off x="6123986" y="472128"/>
          <a:ext cx="1445292" cy="1445292"/>
        </a:xfrm>
        <a:prstGeom prst="ellipse">
          <a:avLst/>
        </a:prstGeom>
        <a:solidFill>
          <a:srgbClr val="78BE25">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88DE90DF-B2D2-4CD4-87DF-595DDC8BA519}">
      <dsp:nvSpPr>
        <dsp:cNvPr id="0" name=""/>
        <dsp:cNvSpPr/>
      </dsp:nvSpPr>
      <dsp:spPr>
        <a:xfrm>
          <a:off x="6431999" y="780141"/>
          <a:ext cx="829265" cy="8292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FFD8C3-6FD8-4BB0-941E-567ED9E3DE67}">
      <dsp:nvSpPr>
        <dsp:cNvPr id="0" name=""/>
        <dsp:cNvSpPr/>
      </dsp:nvSpPr>
      <dsp:spPr>
        <a:xfrm>
          <a:off x="5661966" y="2367593"/>
          <a:ext cx="236933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cap="all">
              <a:solidFill>
                <a:srgbClr val="002C4E">
                  <a:hueOff val="0"/>
                  <a:satOff val="0"/>
                  <a:lumOff val="0"/>
                  <a:alphaOff val="0"/>
                </a:srgbClr>
              </a:solidFill>
              <a:latin typeface="Arial" panose="020B0604020202020204"/>
              <a:ea typeface="+mn-ea"/>
              <a:cs typeface="+mn-cs"/>
            </a:rPr>
            <a:t>More emotion-based reasoning</a:t>
          </a:r>
        </a:p>
      </dsp:txBody>
      <dsp:txXfrm>
        <a:off x="5661966" y="2367593"/>
        <a:ext cx="2369331" cy="720000"/>
      </dsp:txXfrm>
    </dsp:sp>
    <dsp:sp modelId="{ED49DB14-BCF2-425E-B7F3-E23E0FEC4B09}">
      <dsp:nvSpPr>
        <dsp:cNvPr id="0" name=""/>
        <dsp:cNvSpPr/>
      </dsp:nvSpPr>
      <dsp:spPr>
        <a:xfrm>
          <a:off x="8907950" y="472128"/>
          <a:ext cx="1445292" cy="1445292"/>
        </a:xfrm>
        <a:prstGeom prst="ellipse">
          <a:avLst/>
        </a:prstGeom>
        <a:solidFill>
          <a:srgbClr val="78BE25">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18527B48-4892-4B30-BC26-07D67796D65E}">
      <dsp:nvSpPr>
        <dsp:cNvPr id="0" name=""/>
        <dsp:cNvSpPr/>
      </dsp:nvSpPr>
      <dsp:spPr>
        <a:xfrm>
          <a:off x="9215963" y="780141"/>
          <a:ext cx="829265" cy="82926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A38459-884D-4FCF-B02E-83525F97A8CC}">
      <dsp:nvSpPr>
        <dsp:cNvPr id="0" name=""/>
        <dsp:cNvSpPr/>
      </dsp:nvSpPr>
      <dsp:spPr>
        <a:xfrm>
          <a:off x="8445930" y="2367593"/>
          <a:ext cx="236933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cap="all">
              <a:solidFill>
                <a:srgbClr val="002C4E">
                  <a:hueOff val="0"/>
                  <a:satOff val="0"/>
                  <a:lumOff val="0"/>
                  <a:alphaOff val="0"/>
                </a:srgbClr>
              </a:solidFill>
              <a:latin typeface="Arial" panose="020B0604020202020204"/>
              <a:ea typeface="+mn-ea"/>
              <a:cs typeface="+mn-cs"/>
            </a:rPr>
            <a:t>Limited knowledge</a:t>
          </a:r>
        </a:p>
      </dsp:txBody>
      <dsp:txXfrm>
        <a:off x="8445930" y="2367593"/>
        <a:ext cx="2369331"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E7EC5-7E99-46E6-B222-7351EC078581}">
      <dsp:nvSpPr>
        <dsp:cNvPr id="0" name=""/>
        <dsp:cNvSpPr/>
      </dsp:nvSpPr>
      <dsp:spPr>
        <a:xfrm>
          <a:off x="640801" y="2219"/>
          <a:ext cx="2344038" cy="586009"/>
        </a:xfrm>
        <a:prstGeom prst="roundRect">
          <a:avLst>
            <a:gd name="adj" fmla="val 10000"/>
          </a:avLst>
        </a:prstGeom>
        <a:solidFill>
          <a:srgbClr val="78BF26"/>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a:t>1</a:t>
          </a:r>
          <a:r>
            <a:rPr lang="en-US" sz="2800" kern="1200" baseline="30000"/>
            <a:t>st</a:t>
          </a:r>
          <a:r>
            <a:rPr lang="en-US" sz="2800" kern="1200"/>
            <a:t> Violation</a:t>
          </a:r>
        </a:p>
      </dsp:txBody>
      <dsp:txXfrm>
        <a:off x="657965" y="19383"/>
        <a:ext cx="2309710" cy="551681"/>
      </dsp:txXfrm>
    </dsp:sp>
    <dsp:sp modelId="{E5980A86-A5DB-4D24-9858-E62B8B6019B6}">
      <dsp:nvSpPr>
        <dsp:cNvPr id="0" name=""/>
        <dsp:cNvSpPr/>
      </dsp:nvSpPr>
      <dsp:spPr>
        <a:xfrm rot="5400000">
          <a:off x="1761544" y="639505"/>
          <a:ext cx="102551" cy="102551"/>
        </a:xfrm>
        <a:prstGeom prst="rightArrow">
          <a:avLst>
            <a:gd name="adj1" fmla="val 66700"/>
            <a:gd name="adj2" fmla="val 50000"/>
          </a:avLst>
        </a:prstGeom>
        <a:gradFill rotWithShape="0">
          <a:gsLst>
            <a:gs pos="0">
              <a:schemeClr val="accent4">
                <a:shade val="90000"/>
                <a:hueOff val="0"/>
                <a:satOff val="0"/>
                <a:lumOff val="0"/>
                <a:alphaOff val="0"/>
                <a:satMod val="103000"/>
                <a:lumMod val="102000"/>
                <a:tint val="94000"/>
              </a:schemeClr>
            </a:gs>
            <a:gs pos="50000">
              <a:schemeClr val="accent4">
                <a:shade val="90000"/>
                <a:hueOff val="0"/>
                <a:satOff val="0"/>
                <a:lumOff val="0"/>
                <a:alphaOff val="0"/>
                <a:satMod val="110000"/>
                <a:lumMod val="100000"/>
                <a:shade val="100000"/>
              </a:schemeClr>
            </a:gs>
            <a:gs pos="100000">
              <a:schemeClr val="accent4">
                <a:shade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31C051B-7862-452B-9064-CBF61017D65E}">
      <dsp:nvSpPr>
        <dsp:cNvPr id="0" name=""/>
        <dsp:cNvSpPr/>
      </dsp:nvSpPr>
      <dsp:spPr>
        <a:xfrm>
          <a:off x="640801" y="793332"/>
          <a:ext cx="2344038" cy="586009"/>
        </a:xfrm>
        <a:prstGeom prst="roundRect">
          <a:avLst>
            <a:gd name="adj" fmla="val 10000"/>
          </a:avLst>
        </a:prstGeom>
        <a:solidFill>
          <a:srgbClr val="C7EBFC">
            <a:alpha val="89804"/>
          </a:srgbClr>
        </a:solidFill>
        <a:ln w="6350" cap="flat" cmpd="sng" algn="ctr">
          <a:solidFill>
            <a:schemeClr val="accent4">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Confiscation</a:t>
          </a:r>
        </a:p>
      </dsp:txBody>
      <dsp:txXfrm>
        <a:off x="657965" y="810496"/>
        <a:ext cx="2309710" cy="551681"/>
      </dsp:txXfrm>
    </dsp:sp>
    <dsp:sp modelId="{EDA308B0-57A5-4248-B6AB-81B6C6410C33}">
      <dsp:nvSpPr>
        <dsp:cNvPr id="0" name=""/>
        <dsp:cNvSpPr/>
      </dsp:nvSpPr>
      <dsp:spPr>
        <a:xfrm rot="5400000">
          <a:off x="1761544" y="1430618"/>
          <a:ext cx="102551" cy="102551"/>
        </a:xfrm>
        <a:prstGeom prst="rightArrow">
          <a:avLst>
            <a:gd name="adj1" fmla="val 66700"/>
            <a:gd name="adj2" fmla="val 50000"/>
          </a:avLst>
        </a:prstGeom>
        <a:gradFill rotWithShape="0">
          <a:gsLst>
            <a:gs pos="0">
              <a:schemeClr val="accent4">
                <a:shade val="90000"/>
                <a:hueOff val="6161"/>
                <a:satOff val="2168"/>
                <a:lumOff val="941"/>
                <a:alphaOff val="0"/>
                <a:satMod val="103000"/>
                <a:lumMod val="102000"/>
                <a:tint val="94000"/>
              </a:schemeClr>
            </a:gs>
            <a:gs pos="50000">
              <a:schemeClr val="accent4">
                <a:shade val="90000"/>
                <a:hueOff val="6161"/>
                <a:satOff val="2168"/>
                <a:lumOff val="941"/>
                <a:alphaOff val="0"/>
                <a:satMod val="110000"/>
                <a:lumMod val="100000"/>
                <a:shade val="100000"/>
              </a:schemeClr>
            </a:gs>
            <a:gs pos="100000">
              <a:schemeClr val="accent4">
                <a:shade val="90000"/>
                <a:hueOff val="6161"/>
                <a:satOff val="2168"/>
                <a:lumOff val="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58A5068-9EE0-4678-80F2-9EDBE8BF98A3}">
      <dsp:nvSpPr>
        <dsp:cNvPr id="0" name=""/>
        <dsp:cNvSpPr/>
      </dsp:nvSpPr>
      <dsp:spPr>
        <a:xfrm>
          <a:off x="640801" y="1584445"/>
          <a:ext cx="2344038" cy="586009"/>
        </a:xfrm>
        <a:prstGeom prst="roundRect">
          <a:avLst>
            <a:gd name="adj" fmla="val 10000"/>
          </a:avLst>
        </a:prstGeom>
        <a:solidFill>
          <a:srgbClr val="C7EBFC">
            <a:alpha val="90000"/>
          </a:srgbClr>
        </a:solidFill>
        <a:ln w="6350" cap="flat" cmpd="sng" algn="ctr">
          <a:solidFill>
            <a:schemeClr val="accent4">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Meeting with student (re: policy)</a:t>
          </a:r>
        </a:p>
      </dsp:txBody>
      <dsp:txXfrm>
        <a:off x="657965" y="1601609"/>
        <a:ext cx="2309710" cy="551681"/>
      </dsp:txXfrm>
    </dsp:sp>
    <dsp:sp modelId="{536D7144-7507-4D6F-BD9D-B397D7498485}">
      <dsp:nvSpPr>
        <dsp:cNvPr id="0" name=""/>
        <dsp:cNvSpPr/>
      </dsp:nvSpPr>
      <dsp:spPr>
        <a:xfrm rot="5400000">
          <a:off x="1761544" y="2221731"/>
          <a:ext cx="102551" cy="102551"/>
        </a:xfrm>
        <a:prstGeom prst="rightArrow">
          <a:avLst>
            <a:gd name="adj1" fmla="val 66700"/>
            <a:gd name="adj2" fmla="val 50000"/>
          </a:avLst>
        </a:prstGeom>
        <a:gradFill rotWithShape="0">
          <a:gsLst>
            <a:gs pos="0">
              <a:schemeClr val="accent4">
                <a:shade val="90000"/>
                <a:hueOff val="12321"/>
                <a:satOff val="4336"/>
                <a:lumOff val="1883"/>
                <a:alphaOff val="0"/>
                <a:satMod val="103000"/>
                <a:lumMod val="102000"/>
                <a:tint val="94000"/>
              </a:schemeClr>
            </a:gs>
            <a:gs pos="50000">
              <a:schemeClr val="accent4">
                <a:shade val="90000"/>
                <a:hueOff val="12321"/>
                <a:satOff val="4336"/>
                <a:lumOff val="1883"/>
                <a:alphaOff val="0"/>
                <a:satMod val="110000"/>
                <a:lumMod val="100000"/>
                <a:shade val="100000"/>
              </a:schemeClr>
            </a:gs>
            <a:gs pos="100000">
              <a:schemeClr val="accent4">
                <a:shade val="90000"/>
                <a:hueOff val="12321"/>
                <a:satOff val="4336"/>
                <a:lumOff val="1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D890BAF-BEE7-4CE9-B425-764404D096C1}">
      <dsp:nvSpPr>
        <dsp:cNvPr id="0" name=""/>
        <dsp:cNvSpPr/>
      </dsp:nvSpPr>
      <dsp:spPr>
        <a:xfrm>
          <a:off x="640801" y="2375558"/>
          <a:ext cx="2344038" cy="586009"/>
        </a:xfrm>
        <a:prstGeom prst="roundRect">
          <a:avLst>
            <a:gd name="adj" fmla="val 10000"/>
          </a:avLst>
        </a:prstGeom>
        <a:solidFill>
          <a:srgbClr val="C7EBFC">
            <a:alpha val="90000"/>
          </a:srgbClr>
        </a:solidFill>
        <a:ln w="6350" cap="flat" cmpd="sng" algn="ctr">
          <a:solidFill>
            <a:schemeClr val="accent4">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School notifies caregivers</a:t>
          </a:r>
        </a:p>
      </dsp:txBody>
      <dsp:txXfrm>
        <a:off x="657965" y="2392722"/>
        <a:ext cx="2309710" cy="551681"/>
      </dsp:txXfrm>
    </dsp:sp>
    <dsp:sp modelId="{1E539822-CE66-45CF-BE17-B3B302E56855}">
      <dsp:nvSpPr>
        <dsp:cNvPr id="0" name=""/>
        <dsp:cNvSpPr/>
      </dsp:nvSpPr>
      <dsp:spPr>
        <a:xfrm>
          <a:off x="3844234" y="2219"/>
          <a:ext cx="2344038" cy="586009"/>
        </a:xfrm>
        <a:prstGeom prst="roundRect">
          <a:avLst>
            <a:gd name="adj" fmla="val 10000"/>
          </a:avLst>
        </a:prstGeom>
        <a:solidFill>
          <a:srgbClr val="002C4E"/>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a:t>2</a:t>
          </a:r>
          <a:r>
            <a:rPr lang="en-US" sz="2800" kern="1200" baseline="30000"/>
            <a:t>nd</a:t>
          </a:r>
          <a:r>
            <a:rPr lang="en-US" sz="2800" kern="1200"/>
            <a:t> Violation</a:t>
          </a:r>
        </a:p>
      </dsp:txBody>
      <dsp:txXfrm>
        <a:off x="3861398" y="19383"/>
        <a:ext cx="2309710" cy="551681"/>
      </dsp:txXfrm>
    </dsp:sp>
    <dsp:sp modelId="{F5AE1465-2E24-403C-A656-B363DDCDCD18}">
      <dsp:nvSpPr>
        <dsp:cNvPr id="0" name=""/>
        <dsp:cNvSpPr/>
      </dsp:nvSpPr>
      <dsp:spPr>
        <a:xfrm rot="5400000">
          <a:off x="4964978" y="639505"/>
          <a:ext cx="102551" cy="102551"/>
        </a:xfrm>
        <a:prstGeom prst="rightArrow">
          <a:avLst>
            <a:gd name="adj1" fmla="val 66700"/>
            <a:gd name="adj2" fmla="val 50000"/>
          </a:avLst>
        </a:prstGeom>
        <a:gradFill rotWithShape="0">
          <a:gsLst>
            <a:gs pos="0">
              <a:schemeClr val="accent4">
                <a:shade val="90000"/>
                <a:hueOff val="18482"/>
                <a:satOff val="6504"/>
                <a:lumOff val="2824"/>
                <a:alphaOff val="0"/>
                <a:satMod val="103000"/>
                <a:lumMod val="102000"/>
                <a:tint val="94000"/>
              </a:schemeClr>
            </a:gs>
            <a:gs pos="50000">
              <a:schemeClr val="accent4">
                <a:shade val="90000"/>
                <a:hueOff val="18482"/>
                <a:satOff val="6504"/>
                <a:lumOff val="2824"/>
                <a:alphaOff val="0"/>
                <a:satMod val="110000"/>
                <a:lumMod val="100000"/>
                <a:shade val="100000"/>
              </a:schemeClr>
            </a:gs>
            <a:gs pos="100000">
              <a:schemeClr val="accent4">
                <a:shade val="90000"/>
                <a:hueOff val="18482"/>
                <a:satOff val="6504"/>
                <a:lumOff val="2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1416EEA-FABF-4940-962F-F8B4A91FCBA0}">
      <dsp:nvSpPr>
        <dsp:cNvPr id="0" name=""/>
        <dsp:cNvSpPr/>
      </dsp:nvSpPr>
      <dsp:spPr>
        <a:xfrm>
          <a:off x="3844234" y="793332"/>
          <a:ext cx="2344038" cy="586009"/>
        </a:xfrm>
        <a:prstGeom prst="roundRect">
          <a:avLst>
            <a:gd name="adj" fmla="val 10000"/>
          </a:avLst>
        </a:prstGeom>
        <a:solidFill>
          <a:srgbClr val="C7EBFC">
            <a:alpha val="90000"/>
          </a:srgbClr>
        </a:solidFill>
        <a:ln w="6350" cap="flat" cmpd="sng" algn="ctr">
          <a:solidFill>
            <a:schemeClr val="accent4">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Confiscation</a:t>
          </a:r>
        </a:p>
      </dsp:txBody>
      <dsp:txXfrm>
        <a:off x="3861398" y="810496"/>
        <a:ext cx="2309710" cy="551681"/>
      </dsp:txXfrm>
    </dsp:sp>
    <dsp:sp modelId="{B254EA9A-3557-4C8C-97E7-B96059DDC75C}">
      <dsp:nvSpPr>
        <dsp:cNvPr id="0" name=""/>
        <dsp:cNvSpPr/>
      </dsp:nvSpPr>
      <dsp:spPr>
        <a:xfrm rot="5400000">
          <a:off x="4964978" y="1430618"/>
          <a:ext cx="102551" cy="102551"/>
        </a:xfrm>
        <a:prstGeom prst="rightArrow">
          <a:avLst>
            <a:gd name="adj1" fmla="val 66700"/>
            <a:gd name="adj2" fmla="val 50000"/>
          </a:avLst>
        </a:prstGeom>
        <a:gradFill rotWithShape="0">
          <a:gsLst>
            <a:gs pos="0">
              <a:schemeClr val="accent4">
                <a:shade val="90000"/>
                <a:hueOff val="24642"/>
                <a:satOff val="8672"/>
                <a:lumOff val="3765"/>
                <a:alphaOff val="0"/>
                <a:satMod val="103000"/>
                <a:lumMod val="102000"/>
                <a:tint val="94000"/>
              </a:schemeClr>
            </a:gs>
            <a:gs pos="50000">
              <a:schemeClr val="accent4">
                <a:shade val="90000"/>
                <a:hueOff val="24642"/>
                <a:satOff val="8672"/>
                <a:lumOff val="3765"/>
                <a:alphaOff val="0"/>
                <a:satMod val="110000"/>
                <a:lumMod val="100000"/>
                <a:shade val="100000"/>
              </a:schemeClr>
            </a:gs>
            <a:gs pos="100000">
              <a:schemeClr val="accent4">
                <a:shade val="90000"/>
                <a:hueOff val="24642"/>
                <a:satOff val="8672"/>
                <a:lumOff val="3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043921E-F9A1-493E-AF1D-2587DD22F644}">
      <dsp:nvSpPr>
        <dsp:cNvPr id="0" name=""/>
        <dsp:cNvSpPr/>
      </dsp:nvSpPr>
      <dsp:spPr>
        <a:xfrm>
          <a:off x="3844234" y="1584445"/>
          <a:ext cx="2344038" cy="586009"/>
        </a:xfrm>
        <a:prstGeom prst="roundRect">
          <a:avLst>
            <a:gd name="adj" fmla="val 10000"/>
          </a:avLst>
        </a:prstGeom>
        <a:solidFill>
          <a:srgbClr val="C7EBFC">
            <a:alpha val="90000"/>
          </a:srgbClr>
        </a:solidFill>
        <a:ln w="6350" cap="flat" cmpd="sng" algn="ctr">
          <a:solidFill>
            <a:schemeClr val="accent4">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Meeting with student (re: policy and resources)</a:t>
          </a:r>
        </a:p>
      </dsp:txBody>
      <dsp:txXfrm>
        <a:off x="3861398" y="1601609"/>
        <a:ext cx="2309710" cy="551681"/>
      </dsp:txXfrm>
    </dsp:sp>
    <dsp:sp modelId="{8DB08D17-3AB9-4CBE-BD91-E0BEC0C7F80F}">
      <dsp:nvSpPr>
        <dsp:cNvPr id="0" name=""/>
        <dsp:cNvSpPr/>
      </dsp:nvSpPr>
      <dsp:spPr>
        <a:xfrm rot="5400000">
          <a:off x="4964978" y="2221731"/>
          <a:ext cx="102551" cy="102551"/>
        </a:xfrm>
        <a:prstGeom prst="rightArrow">
          <a:avLst>
            <a:gd name="adj1" fmla="val 66700"/>
            <a:gd name="adj2" fmla="val 50000"/>
          </a:avLst>
        </a:prstGeom>
        <a:gradFill rotWithShape="0">
          <a:gsLst>
            <a:gs pos="0">
              <a:schemeClr val="accent4">
                <a:shade val="90000"/>
                <a:hueOff val="30803"/>
                <a:satOff val="10840"/>
                <a:lumOff val="4706"/>
                <a:alphaOff val="0"/>
                <a:satMod val="103000"/>
                <a:lumMod val="102000"/>
                <a:tint val="94000"/>
              </a:schemeClr>
            </a:gs>
            <a:gs pos="50000">
              <a:schemeClr val="accent4">
                <a:shade val="90000"/>
                <a:hueOff val="30803"/>
                <a:satOff val="10840"/>
                <a:lumOff val="4706"/>
                <a:alphaOff val="0"/>
                <a:satMod val="110000"/>
                <a:lumMod val="100000"/>
                <a:shade val="100000"/>
              </a:schemeClr>
            </a:gs>
            <a:gs pos="100000">
              <a:schemeClr val="accent4">
                <a:shade val="90000"/>
                <a:hueOff val="30803"/>
                <a:satOff val="10840"/>
                <a:lumOff val="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06A9798-1452-4FEE-B6F9-592CCFD88973}">
      <dsp:nvSpPr>
        <dsp:cNvPr id="0" name=""/>
        <dsp:cNvSpPr/>
      </dsp:nvSpPr>
      <dsp:spPr>
        <a:xfrm>
          <a:off x="3844234" y="2375558"/>
          <a:ext cx="2344038" cy="586009"/>
        </a:xfrm>
        <a:prstGeom prst="roundRect">
          <a:avLst>
            <a:gd name="adj" fmla="val 10000"/>
          </a:avLst>
        </a:prstGeom>
        <a:solidFill>
          <a:srgbClr val="C7EBFC">
            <a:alpha val="90000"/>
          </a:srgbClr>
        </a:solidFill>
        <a:ln w="6350" cap="flat" cmpd="sng" algn="ctr">
          <a:solidFill>
            <a:schemeClr val="accent4">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Student notifies caregivers during meeting</a:t>
          </a:r>
        </a:p>
      </dsp:txBody>
      <dsp:txXfrm>
        <a:off x="3861398" y="2392722"/>
        <a:ext cx="2309710" cy="551681"/>
      </dsp:txXfrm>
    </dsp:sp>
    <dsp:sp modelId="{AF46122E-41C0-42BC-82BE-19E8A0670FDA}">
      <dsp:nvSpPr>
        <dsp:cNvPr id="0" name=""/>
        <dsp:cNvSpPr/>
      </dsp:nvSpPr>
      <dsp:spPr>
        <a:xfrm rot="5400000">
          <a:off x="4964978" y="3012844"/>
          <a:ext cx="102551" cy="102551"/>
        </a:xfrm>
        <a:prstGeom prst="rightArrow">
          <a:avLst>
            <a:gd name="adj1" fmla="val 66700"/>
            <a:gd name="adj2" fmla="val 50000"/>
          </a:avLst>
        </a:prstGeom>
        <a:gradFill rotWithShape="0">
          <a:gsLst>
            <a:gs pos="0">
              <a:schemeClr val="accent4">
                <a:shade val="90000"/>
                <a:hueOff val="36964"/>
                <a:satOff val="13009"/>
                <a:lumOff val="5648"/>
                <a:alphaOff val="0"/>
                <a:satMod val="103000"/>
                <a:lumMod val="102000"/>
                <a:tint val="94000"/>
              </a:schemeClr>
            </a:gs>
            <a:gs pos="50000">
              <a:schemeClr val="accent4">
                <a:shade val="90000"/>
                <a:hueOff val="36964"/>
                <a:satOff val="13009"/>
                <a:lumOff val="5648"/>
                <a:alphaOff val="0"/>
                <a:satMod val="110000"/>
                <a:lumMod val="100000"/>
                <a:shade val="100000"/>
              </a:schemeClr>
            </a:gs>
            <a:gs pos="100000">
              <a:schemeClr val="accent4">
                <a:shade val="90000"/>
                <a:hueOff val="36964"/>
                <a:satOff val="13009"/>
                <a:lumOff val="564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370E7B0-F019-4F13-B7EB-13AE85E77E9F}">
      <dsp:nvSpPr>
        <dsp:cNvPr id="0" name=""/>
        <dsp:cNvSpPr/>
      </dsp:nvSpPr>
      <dsp:spPr>
        <a:xfrm>
          <a:off x="3844234" y="3166671"/>
          <a:ext cx="2344038" cy="586009"/>
        </a:xfrm>
        <a:prstGeom prst="roundRect">
          <a:avLst>
            <a:gd name="adj" fmla="val 10000"/>
          </a:avLst>
        </a:prstGeom>
        <a:solidFill>
          <a:srgbClr val="C7EBFC">
            <a:alpha val="90000"/>
          </a:srgbClr>
        </a:solidFill>
        <a:ln w="6350" cap="flat" cmpd="sng" algn="ctr">
          <a:solidFill>
            <a:schemeClr val="accent4">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Provide general info with resources for cessation</a:t>
          </a:r>
        </a:p>
      </dsp:txBody>
      <dsp:txXfrm>
        <a:off x="3861398" y="3183835"/>
        <a:ext cx="2309710" cy="551681"/>
      </dsp:txXfrm>
    </dsp:sp>
    <dsp:sp modelId="{D10E78EE-4F11-4FAA-A0EF-E88ACF100869}">
      <dsp:nvSpPr>
        <dsp:cNvPr id="0" name=""/>
        <dsp:cNvSpPr/>
      </dsp:nvSpPr>
      <dsp:spPr>
        <a:xfrm>
          <a:off x="7160861" y="2219"/>
          <a:ext cx="2344038" cy="586009"/>
        </a:xfrm>
        <a:prstGeom prst="roundRect">
          <a:avLst>
            <a:gd name="adj" fmla="val 10000"/>
          </a:avLst>
        </a:prstGeom>
        <a:solidFill>
          <a:srgbClr val="00727C"/>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a:t>3</a:t>
          </a:r>
          <a:r>
            <a:rPr lang="en-US" sz="2800" kern="1200" baseline="30000"/>
            <a:t>rd</a:t>
          </a:r>
          <a:r>
            <a:rPr lang="en-US" sz="2800" kern="1200"/>
            <a:t> Violation</a:t>
          </a:r>
        </a:p>
      </dsp:txBody>
      <dsp:txXfrm>
        <a:off x="7178025" y="19383"/>
        <a:ext cx="2309710" cy="551681"/>
      </dsp:txXfrm>
    </dsp:sp>
    <dsp:sp modelId="{B231FA09-6880-41E9-8D18-B66CD7D89A52}">
      <dsp:nvSpPr>
        <dsp:cNvPr id="0" name=""/>
        <dsp:cNvSpPr/>
      </dsp:nvSpPr>
      <dsp:spPr>
        <a:xfrm rot="5400000">
          <a:off x="8281605" y="639505"/>
          <a:ext cx="102551" cy="102551"/>
        </a:xfrm>
        <a:prstGeom prst="rightArrow">
          <a:avLst>
            <a:gd name="adj1" fmla="val 66700"/>
            <a:gd name="adj2" fmla="val 50000"/>
          </a:avLst>
        </a:prstGeom>
        <a:gradFill rotWithShape="0">
          <a:gsLst>
            <a:gs pos="0">
              <a:schemeClr val="accent4">
                <a:shade val="90000"/>
                <a:hueOff val="43124"/>
                <a:satOff val="15177"/>
                <a:lumOff val="6589"/>
                <a:alphaOff val="0"/>
                <a:satMod val="103000"/>
                <a:lumMod val="102000"/>
                <a:tint val="94000"/>
              </a:schemeClr>
            </a:gs>
            <a:gs pos="50000">
              <a:schemeClr val="accent4">
                <a:shade val="90000"/>
                <a:hueOff val="43124"/>
                <a:satOff val="15177"/>
                <a:lumOff val="6589"/>
                <a:alphaOff val="0"/>
                <a:satMod val="110000"/>
                <a:lumMod val="100000"/>
                <a:shade val="100000"/>
              </a:schemeClr>
            </a:gs>
            <a:gs pos="100000">
              <a:schemeClr val="accent4">
                <a:shade val="90000"/>
                <a:hueOff val="43124"/>
                <a:satOff val="15177"/>
                <a:lumOff val="658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CEBAA25-6243-4DBD-BB8F-DBEC61A3C5F2}">
      <dsp:nvSpPr>
        <dsp:cNvPr id="0" name=""/>
        <dsp:cNvSpPr/>
      </dsp:nvSpPr>
      <dsp:spPr>
        <a:xfrm>
          <a:off x="7160861" y="793332"/>
          <a:ext cx="2344038" cy="586009"/>
        </a:xfrm>
        <a:prstGeom prst="roundRect">
          <a:avLst>
            <a:gd name="adj" fmla="val 10000"/>
          </a:avLst>
        </a:prstGeom>
        <a:solidFill>
          <a:srgbClr val="C7EBFC">
            <a:alpha val="90000"/>
          </a:srgbClr>
        </a:solidFill>
        <a:ln w="6350" cap="flat" cmpd="sng" algn="ctr">
          <a:solidFill>
            <a:schemeClr val="accent4">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Confiscation</a:t>
          </a:r>
        </a:p>
      </dsp:txBody>
      <dsp:txXfrm>
        <a:off x="7178025" y="810496"/>
        <a:ext cx="2309710" cy="551681"/>
      </dsp:txXfrm>
    </dsp:sp>
    <dsp:sp modelId="{18635DF0-ED67-4C23-84CB-7417C8773EEA}">
      <dsp:nvSpPr>
        <dsp:cNvPr id="0" name=""/>
        <dsp:cNvSpPr/>
      </dsp:nvSpPr>
      <dsp:spPr>
        <a:xfrm rot="5400000">
          <a:off x="8281605" y="1430618"/>
          <a:ext cx="102551" cy="102551"/>
        </a:xfrm>
        <a:prstGeom prst="rightArrow">
          <a:avLst>
            <a:gd name="adj1" fmla="val 66700"/>
            <a:gd name="adj2" fmla="val 50000"/>
          </a:avLst>
        </a:prstGeom>
        <a:gradFill rotWithShape="0">
          <a:gsLst>
            <a:gs pos="0">
              <a:schemeClr val="accent4">
                <a:shade val="90000"/>
                <a:hueOff val="49285"/>
                <a:satOff val="17345"/>
                <a:lumOff val="7530"/>
                <a:alphaOff val="0"/>
                <a:satMod val="103000"/>
                <a:lumMod val="102000"/>
                <a:tint val="94000"/>
              </a:schemeClr>
            </a:gs>
            <a:gs pos="50000">
              <a:schemeClr val="accent4">
                <a:shade val="90000"/>
                <a:hueOff val="49285"/>
                <a:satOff val="17345"/>
                <a:lumOff val="7530"/>
                <a:alphaOff val="0"/>
                <a:satMod val="110000"/>
                <a:lumMod val="100000"/>
                <a:shade val="100000"/>
              </a:schemeClr>
            </a:gs>
            <a:gs pos="100000">
              <a:schemeClr val="accent4">
                <a:shade val="90000"/>
                <a:hueOff val="49285"/>
                <a:satOff val="17345"/>
                <a:lumOff val="753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74B8763-15B2-4908-922E-15E450651507}">
      <dsp:nvSpPr>
        <dsp:cNvPr id="0" name=""/>
        <dsp:cNvSpPr/>
      </dsp:nvSpPr>
      <dsp:spPr>
        <a:xfrm>
          <a:off x="7160861" y="1584445"/>
          <a:ext cx="2344038" cy="586009"/>
        </a:xfrm>
        <a:prstGeom prst="roundRect">
          <a:avLst>
            <a:gd name="adj" fmla="val 10000"/>
          </a:avLst>
        </a:prstGeom>
        <a:solidFill>
          <a:srgbClr val="C7EBFC">
            <a:alpha val="90000"/>
          </a:srgbClr>
        </a:solidFill>
        <a:ln w="6350" cap="flat" cmpd="sng" algn="ctr">
          <a:solidFill>
            <a:schemeClr val="accent4">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Meeting with student (re: policy and education program)</a:t>
          </a:r>
        </a:p>
      </dsp:txBody>
      <dsp:txXfrm>
        <a:off x="7178025" y="1601609"/>
        <a:ext cx="2309710" cy="551681"/>
      </dsp:txXfrm>
    </dsp:sp>
    <dsp:sp modelId="{D2EE2802-2AB0-4292-AB79-46E4F16F840E}">
      <dsp:nvSpPr>
        <dsp:cNvPr id="0" name=""/>
        <dsp:cNvSpPr/>
      </dsp:nvSpPr>
      <dsp:spPr>
        <a:xfrm rot="5400000">
          <a:off x="8281605" y="2221731"/>
          <a:ext cx="102551" cy="102551"/>
        </a:xfrm>
        <a:prstGeom prst="rightArrow">
          <a:avLst>
            <a:gd name="adj1" fmla="val 66700"/>
            <a:gd name="adj2" fmla="val 50000"/>
          </a:avLst>
        </a:prstGeom>
        <a:gradFill rotWithShape="0">
          <a:gsLst>
            <a:gs pos="0">
              <a:schemeClr val="accent4">
                <a:shade val="90000"/>
                <a:hueOff val="55445"/>
                <a:satOff val="19513"/>
                <a:lumOff val="8471"/>
                <a:alphaOff val="0"/>
                <a:satMod val="103000"/>
                <a:lumMod val="102000"/>
                <a:tint val="94000"/>
              </a:schemeClr>
            </a:gs>
            <a:gs pos="50000">
              <a:schemeClr val="accent4">
                <a:shade val="90000"/>
                <a:hueOff val="55445"/>
                <a:satOff val="19513"/>
                <a:lumOff val="8471"/>
                <a:alphaOff val="0"/>
                <a:satMod val="110000"/>
                <a:lumMod val="100000"/>
                <a:shade val="100000"/>
              </a:schemeClr>
            </a:gs>
            <a:gs pos="100000">
              <a:schemeClr val="accent4">
                <a:shade val="90000"/>
                <a:hueOff val="55445"/>
                <a:satOff val="19513"/>
                <a:lumOff val="8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0FA1A23-6A28-42C5-96F4-180A419553C4}">
      <dsp:nvSpPr>
        <dsp:cNvPr id="0" name=""/>
        <dsp:cNvSpPr/>
      </dsp:nvSpPr>
      <dsp:spPr>
        <a:xfrm>
          <a:off x="7160861" y="2375558"/>
          <a:ext cx="2344038" cy="586009"/>
        </a:xfrm>
        <a:prstGeom prst="roundRect">
          <a:avLst>
            <a:gd name="adj" fmla="val 10000"/>
          </a:avLst>
        </a:prstGeom>
        <a:solidFill>
          <a:srgbClr val="C7EBFC">
            <a:alpha val="90000"/>
          </a:srgbClr>
        </a:solidFill>
        <a:ln w="6350" cap="flat" cmpd="sng" algn="ctr">
          <a:solidFill>
            <a:schemeClr val="accent4">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Student notifies caregivers</a:t>
          </a:r>
        </a:p>
      </dsp:txBody>
      <dsp:txXfrm>
        <a:off x="7178025" y="2392722"/>
        <a:ext cx="2309710" cy="551681"/>
      </dsp:txXfrm>
    </dsp:sp>
    <dsp:sp modelId="{820B1E59-C855-4E41-9E8D-FC26A7D6FC9C}">
      <dsp:nvSpPr>
        <dsp:cNvPr id="0" name=""/>
        <dsp:cNvSpPr/>
      </dsp:nvSpPr>
      <dsp:spPr>
        <a:xfrm rot="5214748">
          <a:off x="8312358" y="3002747"/>
          <a:ext cx="82628" cy="102551"/>
        </a:xfrm>
        <a:prstGeom prst="rightArrow">
          <a:avLst>
            <a:gd name="adj1" fmla="val 66700"/>
            <a:gd name="adj2" fmla="val 50000"/>
          </a:avLst>
        </a:prstGeom>
        <a:gradFill rotWithShape="0">
          <a:gsLst>
            <a:gs pos="0">
              <a:schemeClr val="accent4">
                <a:shade val="90000"/>
                <a:hueOff val="61606"/>
                <a:satOff val="21681"/>
                <a:lumOff val="9413"/>
                <a:alphaOff val="0"/>
                <a:satMod val="103000"/>
                <a:lumMod val="102000"/>
                <a:tint val="94000"/>
              </a:schemeClr>
            </a:gs>
            <a:gs pos="50000">
              <a:schemeClr val="accent4">
                <a:shade val="90000"/>
                <a:hueOff val="61606"/>
                <a:satOff val="21681"/>
                <a:lumOff val="9413"/>
                <a:alphaOff val="0"/>
                <a:satMod val="110000"/>
                <a:lumMod val="100000"/>
                <a:shade val="100000"/>
              </a:schemeClr>
            </a:gs>
            <a:gs pos="100000">
              <a:schemeClr val="accent4">
                <a:shade val="90000"/>
                <a:hueOff val="61606"/>
                <a:satOff val="21681"/>
                <a:lumOff val="941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FA3F7A1-96DD-43FB-BD20-0BC8B25976B7}">
      <dsp:nvSpPr>
        <dsp:cNvPr id="0" name=""/>
        <dsp:cNvSpPr/>
      </dsp:nvSpPr>
      <dsp:spPr>
        <a:xfrm>
          <a:off x="7202444" y="3146479"/>
          <a:ext cx="2344038" cy="586009"/>
        </a:xfrm>
        <a:prstGeom prst="roundRect">
          <a:avLst>
            <a:gd name="adj" fmla="val 10000"/>
          </a:avLst>
        </a:prstGeom>
        <a:solidFill>
          <a:srgbClr val="C7EBFC">
            <a:alpha val="90000"/>
          </a:srgbClr>
        </a:solidFill>
        <a:ln w="6350" cap="flat" cmpd="sng" algn="ctr">
          <a:solidFill>
            <a:schemeClr val="accent4">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a:t>Alternative to Suspension Program</a:t>
          </a:r>
        </a:p>
      </dsp:txBody>
      <dsp:txXfrm>
        <a:off x="7219608" y="3163643"/>
        <a:ext cx="2309710" cy="551681"/>
      </dsp:txXfrm>
    </dsp:sp>
    <dsp:sp modelId="{9BA6222E-9D42-4A50-A662-40397653F79E}">
      <dsp:nvSpPr>
        <dsp:cNvPr id="0" name=""/>
        <dsp:cNvSpPr/>
      </dsp:nvSpPr>
      <dsp:spPr>
        <a:xfrm rot="5576047">
          <a:off x="8292152" y="3793860"/>
          <a:ext cx="123039" cy="102551"/>
        </a:xfrm>
        <a:prstGeom prst="rightArrow">
          <a:avLst>
            <a:gd name="adj1" fmla="val 66700"/>
            <a:gd name="adj2" fmla="val 50000"/>
          </a:avLst>
        </a:prstGeom>
        <a:gradFill rotWithShape="0">
          <a:gsLst>
            <a:gs pos="0">
              <a:schemeClr val="accent4">
                <a:shade val="90000"/>
                <a:hueOff val="67766"/>
                <a:satOff val="23849"/>
                <a:lumOff val="10354"/>
                <a:alphaOff val="0"/>
                <a:satMod val="103000"/>
                <a:lumMod val="102000"/>
                <a:tint val="94000"/>
              </a:schemeClr>
            </a:gs>
            <a:gs pos="50000">
              <a:schemeClr val="accent4">
                <a:shade val="90000"/>
                <a:hueOff val="67766"/>
                <a:satOff val="23849"/>
                <a:lumOff val="10354"/>
                <a:alphaOff val="0"/>
                <a:satMod val="110000"/>
                <a:lumMod val="100000"/>
                <a:shade val="100000"/>
              </a:schemeClr>
            </a:gs>
            <a:gs pos="100000">
              <a:schemeClr val="accent4">
                <a:shade val="90000"/>
                <a:hueOff val="67766"/>
                <a:satOff val="23849"/>
                <a:lumOff val="1035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F737CE7-F3F9-4388-BCEF-974C46E5F360}">
      <dsp:nvSpPr>
        <dsp:cNvPr id="0" name=""/>
        <dsp:cNvSpPr/>
      </dsp:nvSpPr>
      <dsp:spPr>
        <a:xfrm>
          <a:off x="7160861" y="3957784"/>
          <a:ext cx="2344038" cy="586009"/>
        </a:xfrm>
        <a:prstGeom prst="roundRect">
          <a:avLst>
            <a:gd name="adj" fmla="val 10000"/>
          </a:avLst>
        </a:prstGeom>
        <a:solidFill>
          <a:srgbClr val="C7EBFC">
            <a:alpha val="90000"/>
          </a:srgbClr>
        </a:solidFill>
        <a:ln w="6350" cap="flat" cmpd="sng" algn="ctr">
          <a:solidFill>
            <a:schemeClr val="accent4">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0" kern="1200"/>
            <a:t>Possible referral to cessation service</a:t>
          </a:r>
        </a:p>
      </dsp:txBody>
      <dsp:txXfrm>
        <a:off x="7178025" y="3974948"/>
        <a:ext cx="2309710" cy="551681"/>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A09DDA-0787-4B42-881F-6B3C2393185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Arial" panose="020B0604020202020204" pitchFamily="34" charset="0"/>
            </a:endParaRPr>
          </a:p>
        </p:txBody>
      </p:sp>
      <p:sp>
        <p:nvSpPr>
          <p:cNvPr id="3" name="Date Placeholder 2">
            <a:extLst>
              <a:ext uri="{FF2B5EF4-FFF2-40B4-BE49-F238E27FC236}">
                <a16:creationId xmlns:a16="http://schemas.microsoft.com/office/drawing/2014/main" id="{4431845B-8C18-C246-A0D1-61FFD19631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0301B5-88AD-1849-891D-EA2905EB5A88}" type="datetimeFigureOut">
              <a:rPr lang="en-US" smtClean="0">
                <a:latin typeface="Arial" panose="020B0604020202020204" pitchFamily="34" charset="0"/>
              </a:rPr>
              <a:t>4/16/2026</a:t>
            </a:fld>
            <a:endParaRPr lang="en-US">
              <a:latin typeface="Arial" panose="020B0604020202020204" pitchFamily="34" charset="0"/>
            </a:endParaRPr>
          </a:p>
        </p:txBody>
      </p:sp>
      <p:sp>
        <p:nvSpPr>
          <p:cNvPr id="4" name="Footer Placeholder 3">
            <a:extLst>
              <a:ext uri="{FF2B5EF4-FFF2-40B4-BE49-F238E27FC236}">
                <a16:creationId xmlns:a16="http://schemas.microsoft.com/office/drawing/2014/main" id="{EC75FE6D-CCE1-E44E-89A4-77460EF6CCB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endParaRPr>
          </a:p>
        </p:txBody>
      </p:sp>
      <p:sp>
        <p:nvSpPr>
          <p:cNvPr id="5" name="Slide Number Placeholder 4">
            <a:extLst>
              <a:ext uri="{FF2B5EF4-FFF2-40B4-BE49-F238E27FC236}">
                <a16:creationId xmlns:a16="http://schemas.microsoft.com/office/drawing/2014/main" id="{DAD6315B-F8F9-5649-8DCB-C363E729D5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A602F4-4C0C-5F4F-8771-7E15167AE556}" type="slidenum">
              <a:rPr lang="en-US" smtClean="0">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19574555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7850AB23-24A6-494C-BA00-B87242B78CB4}" type="datetimeFigureOut">
              <a:rPr lang="en-GB" smtClean="0"/>
              <a:pPr/>
              <a:t>16/04/2026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20CA530D-631F-4981-98F0-E6C07C67E1A3}" type="slidenum">
              <a:rPr lang="en-GB" smtClean="0"/>
              <a:pPr/>
              <a:t>‹#›</a:t>
            </a:fld>
            <a:endParaRPr lang="en-GB"/>
          </a:p>
        </p:txBody>
      </p:sp>
    </p:spTree>
    <p:extLst>
      <p:ext uri="{BB962C8B-B14F-4D97-AF65-F5344CB8AC3E}">
        <p14:creationId xmlns:p14="http://schemas.microsoft.com/office/powerpoint/2010/main" val="3129541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health-infobase.canada.ca/substance-use/csad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endParaRPr lang="en-US"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GB"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72047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87AC0-DD36-CA45-E9B1-E47869FCBA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4D419C-2BBF-36CB-E21C-8FE4AF857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2278AC-ABF4-5238-805E-5FA42ACA5175}"/>
              </a:ext>
            </a:extLst>
          </p:cNvPr>
          <p:cNvSpPr>
            <a:spLocks noGrp="1"/>
          </p:cNvSpPr>
          <p:nvPr>
            <p:ph type="body" idx="1"/>
          </p:nvPr>
        </p:nvSpPr>
        <p:spPr/>
        <p:txBody>
          <a:bodyPr/>
          <a:lstStyle/>
          <a:p>
            <a:pPr marL="0" lvl="0" indent="0" algn="l" rtl="0">
              <a:spcBef>
                <a:spcPts val="0"/>
              </a:spcBef>
              <a:spcAft>
                <a:spcPts val="0"/>
              </a:spcAft>
              <a:buNone/>
            </a:pPr>
            <a:r>
              <a:rPr lang="en-US"/>
              <a:t>Click on the slide to play the video.</a:t>
            </a:r>
          </a:p>
          <a:p>
            <a:pPr marL="0" lvl="0" indent="0" algn="l" rtl="0">
              <a:spcBef>
                <a:spcPts val="0"/>
              </a:spcBef>
              <a:spcAft>
                <a:spcPts val="0"/>
              </a:spcAft>
              <a:buNone/>
            </a:pPr>
            <a:endParaRPr lang="en-US"/>
          </a:p>
          <a:p>
            <a:pPr marL="0" lvl="0" indent="0" algn="l" rtl="0">
              <a:spcBef>
                <a:spcPts val="0"/>
              </a:spcBef>
              <a:spcAft>
                <a:spcPts val="0"/>
              </a:spcAft>
              <a:buNone/>
            </a:pPr>
            <a:r>
              <a:rPr lang="en-US"/>
              <a:t>This video provides an overview of nicotine and addiction resulting from vaping. The video can also be used in classrooms or assemblies to inform students about nicotine, how it works, and how it ultimately leads to addiction. We will now watch the video together. More information like this, geared towards students is available on </a:t>
            </a:r>
            <a:r>
              <a:rPr lang="en-US" err="1"/>
              <a:t>BehindtheHaze.ca</a:t>
            </a:r>
            <a:r>
              <a:rPr lang="en-US"/>
              <a:t>, a website created to help teens understand vaping. The </a:t>
            </a:r>
            <a:r>
              <a:rPr lang="en-US" b="1"/>
              <a:t>QR code </a:t>
            </a:r>
            <a:r>
              <a:rPr lang="en-US"/>
              <a:t>for </a:t>
            </a:r>
            <a:r>
              <a:rPr lang="en-US" err="1"/>
              <a:t>BehindtheHaze</a:t>
            </a:r>
            <a:r>
              <a:rPr lang="en-US"/>
              <a:t> is on the screen but also listed in your handout.</a:t>
            </a:r>
          </a:p>
          <a:p>
            <a:pPr marL="0" lvl="0" indent="0" algn="l" rtl="0">
              <a:spcBef>
                <a:spcPts val="0"/>
              </a:spcBef>
              <a:spcAft>
                <a:spcPts val="0"/>
              </a:spcAft>
              <a:buNone/>
            </a:pPr>
            <a:endParaRPr lang="en-US"/>
          </a:p>
          <a:p>
            <a:pPr marL="0" lvl="0" indent="0" algn="l" rtl="0">
              <a:spcBef>
                <a:spcPts val="0"/>
              </a:spcBef>
              <a:spcAft>
                <a:spcPts val="0"/>
              </a:spcAft>
              <a:buNone/>
            </a:pPr>
            <a:r>
              <a:rPr lang="en-US" i="1"/>
              <a:t>Source: </a:t>
            </a:r>
            <a:r>
              <a:rPr lang="en-US" i="1" u="sng"/>
              <a:t>https://</a:t>
            </a:r>
            <a:r>
              <a:rPr lang="en-US" i="1" u="sng" err="1"/>
              <a:t>www.youtube.com</a:t>
            </a:r>
            <a:r>
              <a:rPr lang="en-US" i="1" u="sng"/>
              <a:t>/</a:t>
            </a:r>
            <a:r>
              <a:rPr lang="en-US" i="1" u="sng" err="1"/>
              <a:t>watch?v</a:t>
            </a:r>
            <a:r>
              <a:rPr lang="en-US" i="1" u="sng"/>
              <a:t>=XDYPaEiDUJ0</a:t>
            </a:r>
          </a:p>
          <a:p>
            <a:endParaRPr lang="en-US"/>
          </a:p>
        </p:txBody>
      </p:sp>
      <p:sp>
        <p:nvSpPr>
          <p:cNvPr id="4" name="Slide Number Placeholder 3">
            <a:extLst>
              <a:ext uri="{FF2B5EF4-FFF2-40B4-BE49-F238E27FC236}">
                <a16:creationId xmlns:a16="http://schemas.microsoft.com/office/drawing/2014/main" id="{0C6A7D59-3492-7436-4F6A-BF4D3477ADE9}"/>
              </a:ext>
            </a:extLst>
          </p:cNvPr>
          <p:cNvSpPr>
            <a:spLocks noGrp="1"/>
          </p:cNvSpPr>
          <p:nvPr>
            <p:ph type="sldNum" sz="quarter" idx="5"/>
          </p:nvPr>
        </p:nvSpPr>
        <p:spPr/>
        <p:txBody>
          <a:bodyPr/>
          <a:lstStyle/>
          <a:p>
            <a:fld id="{20CA530D-631F-4981-98F0-E6C07C67E1A3}" type="slidenum">
              <a:rPr lang="en-GB" smtClean="0"/>
              <a:pPr/>
              <a:t>10</a:t>
            </a:fld>
            <a:endParaRPr lang="en-GB"/>
          </a:p>
        </p:txBody>
      </p:sp>
    </p:spTree>
    <p:extLst>
      <p:ext uri="{BB962C8B-B14F-4D97-AF65-F5344CB8AC3E}">
        <p14:creationId xmlns:p14="http://schemas.microsoft.com/office/powerpoint/2010/main" val="213344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0" i="0">
                <a:solidFill>
                  <a:srgbClr val="0D0D0D"/>
                </a:solidFill>
                <a:latin typeface="Arial"/>
                <a:ea typeface="Arial"/>
                <a:cs typeface="Arial"/>
                <a:sym typeface="Arial"/>
              </a:rPr>
              <a:t>While risk-taking is considered normal and developmentally appropriate behavior for youth, we know there is an important difference between healthy and unhealthy risk-taking. </a:t>
            </a:r>
          </a:p>
          <a:p>
            <a:pPr marL="0" lvl="0" indent="0" algn="l" rtl="0">
              <a:spcBef>
                <a:spcPts val="0"/>
              </a:spcBef>
              <a:spcAft>
                <a:spcPts val="0"/>
              </a:spcAft>
              <a:buNone/>
            </a:pPr>
            <a:endParaRPr lang="en-US" b="0" i="0">
              <a:solidFill>
                <a:srgbClr val="0D0D0D"/>
              </a:solidFill>
              <a:latin typeface="Arial"/>
              <a:ea typeface="Arial"/>
              <a:cs typeface="Arial"/>
              <a:sym typeface="Arial"/>
            </a:endParaRPr>
          </a:p>
          <a:p>
            <a:pPr marL="0" lvl="0" indent="0" algn="l" rtl="0">
              <a:spcBef>
                <a:spcPts val="0"/>
              </a:spcBef>
              <a:spcAft>
                <a:spcPts val="0"/>
              </a:spcAft>
              <a:buNone/>
            </a:pPr>
            <a:r>
              <a:rPr lang="en-US" b="0" i="0">
                <a:solidFill>
                  <a:srgbClr val="0D0D0D"/>
                </a:solidFill>
                <a:latin typeface="Arial"/>
                <a:ea typeface="Arial"/>
                <a:cs typeface="Arial"/>
                <a:sym typeface="Arial"/>
              </a:rPr>
              <a:t>Research shows that adolescents’ decision-making around risks differs from adults in a number of ways:</a:t>
            </a:r>
            <a:endParaRPr lang="en-US" b="0" i="0">
              <a:solidFill>
                <a:srgbClr val="0D0D0D"/>
              </a:solidFill>
              <a:latin typeface="Arial"/>
              <a:ea typeface="Arial"/>
              <a:cs typeface="Arial"/>
            </a:endParaRPr>
          </a:p>
          <a:p>
            <a:pPr marL="228600" indent="-228600">
              <a:buAutoNum type="arabicParenR"/>
            </a:pPr>
            <a:r>
              <a:rPr lang="en-US" b="0" i="0">
                <a:solidFill>
                  <a:srgbClr val="0D0D0D"/>
                </a:solidFill>
                <a:latin typeface="Arial"/>
                <a:ea typeface="Arial"/>
                <a:cs typeface="Arial"/>
                <a:sym typeface="Arial"/>
              </a:rPr>
              <a:t>Lower risk perception: They underestimate risks and may even perceive more potential benefits from their actions. In fact, in a </a:t>
            </a:r>
            <a:r>
              <a:rPr lang="en-US">
                <a:solidFill>
                  <a:srgbClr val="0D0D0D"/>
                </a:solidFill>
                <a:latin typeface="Arial"/>
                <a:ea typeface="Arial"/>
                <a:cs typeface="Arial"/>
                <a:sym typeface="Arial"/>
              </a:rPr>
              <a:t>2023-24</a:t>
            </a:r>
            <a:r>
              <a:rPr lang="en-US" b="0" i="0">
                <a:solidFill>
                  <a:srgbClr val="0D0D0D"/>
                </a:solidFill>
                <a:latin typeface="Arial"/>
                <a:ea typeface="Arial"/>
                <a:cs typeface="Arial"/>
                <a:sym typeface="Arial"/>
              </a:rPr>
              <a:t> survey of </a:t>
            </a:r>
            <a:r>
              <a:rPr lang="en-US">
                <a:solidFill>
                  <a:srgbClr val="0D0D0D"/>
                </a:solidFill>
                <a:latin typeface="Arial"/>
                <a:ea typeface="Arial"/>
                <a:cs typeface="Arial"/>
                <a:sym typeface="Arial"/>
              </a:rPr>
              <a:t>Alberta students</a:t>
            </a:r>
            <a:r>
              <a:rPr lang="en-US" b="0" i="0">
                <a:solidFill>
                  <a:srgbClr val="0D0D0D"/>
                </a:solidFill>
                <a:latin typeface="Arial"/>
                <a:ea typeface="Arial"/>
                <a:cs typeface="Arial"/>
                <a:sym typeface="Arial"/>
              </a:rPr>
              <a:t>, </a:t>
            </a:r>
            <a:r>
              <a:rPr lang="en-US">
                <a:solidFill>
                  <a:srgbClr val="0D0D0D"/>
                </a:solidFill>
                <a:latin typeface="Arial"/>
                <a:ea typeface="Arial"/>
                <a:cs typeface="Arial"/>
                <a:sym typeface="Arial"/>
              </a:rPr>
              <a:t>17%</a:t>
            </a:r>
            <a:r>
              <a:rPr lang="en-US" b="0" i="0">
                <a:solidFill>
                  <a:srgbClr val="0D0D0D"/>
                </a:solidFill>
                <a:latin typeface="Arial"/>
                <a:ea typeface="Arial"/>
                <a:cs typeface="Arial"/>
                <a:sym typeface="Arial"/>
              </a:rPr>
              <a:t> of students report perceiving a </a:t>
            </a:r>
            <a:r>
              <a:rPr lang="en-US">
                <a:solidFill>
                  <a:srgbClr val="0D0D0D"/>
                </a:solidFill>
                <a:latin typeface="Arial"/>
                <a:ea typeface="Arial"/>
                <a:cs typeface="Arial"/>
                <a:sym typeface="Arial"/>
              </a:rPr>
              <a:t>low</a:t>
            </a:r>
            <a:r>
              <a:rPr lang="en-US" b="0" i="0">
                <a:solidFill>
                  <a:srgbClr val="0D0D0D"/>
                </a:solidFill>
                <a:latin typeface="Arial"/>
                <a:ea typeface="Arial"/>
                <a:cs typeface="Arial"/>
                <a:sym typeface="Arial"/>
              </a:rPr>
              <a:t> </a:t>
            </a:r>
            <a:r>
              <a:rPr lang="en-US">
                <a:solidFill>
                  <a:srgbClr val="0D0D0D"/>
                </a:solidFill>
                <a:latin typeface="Arial"/>
                <a:ea typeface="Arial"/>
                <a:cs typeface="Arial"/>
                <a:sym typeface="Arial"/>
              </a:rPr>
              <a:t>risk </a:t>
            </a:r>
            <a:r>
              <a:rPr lang="en-US" b="0" i="0">
                <a:solidFill>
                  <a:srgbClr val="0D0D0D"/>
                </a:solidFill>
                <a:latin typeface="Arial"/>
                <a:ea typeface="Arial"/>
                <a:cs typeface="Arial"/>
                <a:sym typeface="Arial"/>
              </a:rPr>
              <a:t>of harm from using e-cigarettes with nicotine on a regular basis. </a:t>
            </a:r>
            <a:r>
              <a:rPr lang="en-US">
                <a:solidFill>
                  <a:srgbClr val="0D0D0D"/>
                </a:solidFill>
                <a:latin typeface="Arial"/>
                <a:ea typeface="Arial"/>
                <a:cs typeface="Arial"/>
                <a:sym typeface="Arial"/>
              </a:rPr>
              <a:t>40</a:t>
            </a:r>
            <a:r>
              <a:rPr lang="en-US" b="0" i="0">
                <a:solidFill>
                  <a:srgbClr val="0D0D0D"/>
                </a:solidFill>
                <a:latin typeface="Arial"/>
                <a:ea typeface="Arial"/>
                <a:cs typeface="Arial"/>
                <a:sym typeface="Arial"/>
              </a:rPr>
              <a:t>% of them report perceiving </a:t>
            </a:r>
            <a:r>
              <a:rPr lang="en-US">
                <a:solidFill>
                  <a:srgbClr val="0D0D0D"/>
                </a:solidFill>
                <a:latin typeface="Arial"/>
                <a:ea typeface="Arial"/>
                <a:cs typeface="Arial"/>
                <a:sym typeface="Arial"/>
              </a:rPr>
              <a:t>low risk</a:t>
            </a:r>
            <a:r>
              <a:rPr lang="en-US" b="0" i="0">
                <a:solidFill>
                  <a:srgbClr val="0D0D0D"/>
                </a:solidFill>
                <a:latin typeface="Arial"/>
                <a:ea typeface="Arial"/>
                <a:cs typeface="Arial"/>
                <a:sym typeface="Arial"/>
              </a:rPr>
              <a:t> of harm</a:t>
            </a:r>
            <a:r>
              <a:rPr lang="en-US">
                <a:solidFill>
                  <a:srgbClr val="0D0D0D"/>
                </a:solidFill>
                <a:latin typeface="Arial"/>
                <a:ea typeface="Arial"/>
                <a:cs typeface="Arial"/>
                <a:sym typeface="Arial"/>
              </a:rPr>
              <a:t> </a:t>
            </a:r>
            <a:r>
              <a:rPr lang="en-US">
                <a:solidFill>
                  <a:srgbClr val="0D0D0D"/>
                </a:solidFill>
                <a:latin typeface="Arial"/>
                <a:cs typeface="Arial"/>
                <a:sym typeface="Arial"/>
              </a:rPr>
              <a:t>from using e-cigarettes without nicotine regularly</a:t>
            </a:r>
            <a:r>
              <a:rPr lang="en-US" b="0" i="0">
                <a:solidFill>
                  <a:srgbClr val="0D0D0D"/>
                </a:solidFill>
                <a:latin typeface="Arial"/>
                <a:ea typeface="Arial"/>
                <a:cs typeface="Arial"/>
                <a:sym typeface="Arial"/>
              </a:rPr>
              <a:t>.</a:t>
            </a:r>
            <a:endParaRPr lang="en-US" b="0" i="0">
              <a:solidFill>
                <a:srgbClr val="0D0D0D"/>
              </a:solidFill>
              <a:latin typeface="Arial"/>
              <a:ea typeface="Arial"/>
              <a:cs typeface="Arial"/>
            </a:endParaRPr>
          </a:p>
          <a:p>
            <a:pPr marL="228600" lvl="0" indent="-228600" algn="l" rtl="0">
              <a:spcBef>
                <a:spcPts val="0"/>
              </a:spcBef>
              <a:spcAft>
                <a:spcPts val="0"/>
              </a:spcAft>
              <a:buAutoNum type="arabicParenR"/>
            </a:pPr>
            <a:r>
              <a:rPr lang="en-US" b="0" i="0">
                <a:solidFill>
                  <a:srgbClr val="0D0D0D"/>
                </a:solidFill>
                <a:latin typeface="Arial"/>
                <a:ea typeface="Arial"/>
                <a:cs typeface="Arial"/>
                <a:sym typeface="Arial"/>
              </a:rPr>
              <a:t>Less intuitive reasoning: They lack the education and experience to decide based on their intuition, whereas adults can engage in this type of “gist-based” reasoning. This often leads to students make decisions in a different way, as shown in the next point.</a:t>
            </a:r>
            <a:endParaRPr lang="en-US" b="0" i="0">
              <a:solidFill>
                <a:srgbClr val="0D0D0D"/>
              </a:solidFill>
              <a:latin typeface="Arial"/>
              <a:ea typeface="Arial"/>
              <a:cs typeface="Arial"/>
            </a:endParaRPr>
          </a:p>
          <a:p>
            <a:pPr marL="228600" lvl="0" indent="-228600" algn="l" rtl="0">
              <a:spcBef>
                <a:spcPts val="0"/>
              </a:spcBef>
              <a:spcAft>
                <a:spcPts val="0"/>
              </a:spcAft>
              <a:buAutoNum type="arabicParenR"/>
            </a:pPr>
            <a:r>
              <a:rPr lang="en-US" b="0" i="0">
                <a:solidFill>
                  <a:srgbClr val="0D0D0D"/>
                </a:solidFill>
                <a:latin typeface="Arial"/>
                <a:ea typeface="Arial"/>
                <a:cs typeface="Arial"/>
                <a:sym typeface="Arial"/>
              </a:rPr>
              <a:t>More emotion-based reasoning: They don’t just weigh the risks they think about the social consequences of their decisions. This highlights the need for health education that targets social competencies to equip students with resilience and responsible decision-making skills.</a:t>
            </a:r>
            <a:endParaRPr lang="en-US" b="0" i="0">
              <a:solidFill>
                <a:srgbClr val="0D0D0D"/>
              </a:solidFill>
              <a:latin typeface="Arial"/>
              <a:ea typeface="Arial"/>
              <a:cs typeface="Arial"/>
            </a:endParaRPr>
          </a:p>
          <a:p>
            <a:pPr marL="228600" lvl="0" indent="-228600" algn="l" rtl="0">
              <a:spcBef>
                <a:spcPts val="0"/>
              </a:spcBef>
              <a:spcAft>
                <a:spcPts val="0"/>
              </a:spcAft>
              <a:buAutoNum type="arabicParenR"/>
            </a:pPr>
            <a:r>
              <a:rPr lang="en-US" b="0" i="0">
                <a:solidFill>
                  <a:srgbClr val="0D0D0D"/>
                </a:solidFill>
                <a:latin typeface="Arial"/>
                <a:ea typeface="Arial"/>
                <a:cs typeface="Arial"/>
                <a:sym typeface="Arial"/>
              </a:rPr>
              <a:t>Limited knowledge: They may have a limited understanding of the possible consequences of their actions. Facilitating students in gaining reliable and accurate information on vaping is an important piece of prevention and can be done using some of the ready-to-use classroom resources found in the CANVAS package of resources.</a:t>
            </a:r>
            <a:endParaRPr lang="en-US" b="0" i="0">
              <a:solidFill>
                <a:srgbClr val="0D0D0D"/>
              </a:solidFill>
              <a:latin typeface="Arial"/>
              <a:ea typeface="Arial"/>
              <a:cs typeface="Arial"/>
            </a:endParaRPr>
          </a:p>
          <a:p>
            <a:pPr marL="228600" lvl="0" indent="-228600" algn="l" rtl="0">
              <a:spcBef>
                <a:spcPts val="0"/>
              </a:spcBef>
              <a:spcAft>
                <a:spcPts val="0"/>
              </a:spcAft>
              <a:buAutoNum type="arabicParenR"/>
            </a:pPr>
            <a:endParaRPr lang="en-US" b="0" i="0">
              <a:solidFill>
                <a:srgbClr val="0D0D0D"/>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1" u="none" strike="noStrike" kern="1200" cap="none" spc="0" normalizeH="0" baseline="0" noProof="0">
                <a:ln>
                  <a:noFill/>
                </a:ln>
                <a:solidFill>
                  <a:prstClr val="black"/>
                </a:solidFill>
                <a:effectLst/>
                <a:uLnTx/>
                <a:uFillTx/>
                <a:latin typeface="Calibri" panose="020F0502020204030204"/>
                <a:ea typeface="Calibri"/>
                <a:cs typeface="Calibri"/>
                <a:sym typeface="Calibri"/>
              </a:rPr>
              <a:t>Source</a:t>
            </a:r>
            <a:r>
              <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sym typeface="Calibri"/>
              </a:rPr>
              <a:t>: </a:t>
            </a:r>
            <a:r>
              <a:rPr kumimoji="0" lang="en-US" sz="1200" b="0" i="0" u="sng" strike="noStrike" kern="1200" cap="none" spc="0" normalizeH="0" baseline="0" noProof="0">
                <a:ln>
                  <a:noFill/>
                </a:ln>
                <a:solidFill>
                  <a:prstClr val="black"/>
                </a:solidFill>
                <a:effectLst/>
                <a:uLnTx/>
                <a:uFillTx/>
                <a:latin typeface="Calibri" panose="020F0502020204030204"/>
                <a:ea typeface="Calibri"/>
                <a:cs typeface="Calibri"/>
                <a:sym typeface="Calibri"/>
              </a:rPr>
              <a:t>https://health-infobase.canada.ca/substance-use/csads/ </a:t>
            </a:r>
            <a:endParaRPr lang="en-US" b="0" i="1" u="sng">
              <a:solidFill>
                <a:srgbClr val="FFFFFF"/>
              </a:solidFill>
              <a:latin typeface="Helvetica Neue"/>
              <a:ea typeface="Calibri"/>
              <a:cs typeface="Arial"/>
            </a:endParaRPr>
          </a:p>
          <a:p>
            <a:pPr marL="0" lvl="0" indent="0" algn="l" rtl="0">
              <a:spcBef>
                <a:spcPts val="0"/>
              </a:spcBef>
              <a:spcAft>
                <a:spcPts val="0"/>
              </a:spcAft>
              <a:buNone/>
            </a:pPr>
            <a:r>
              <a:rPr lang="en-US" i="1">
                <a:latin typeface="Arial"/>
                <a:cs typeface="Arial"/>
              </a:rPr>
              <a:t>Source: </a:t>
            </a:r>
            <a:r>
              <a:rPr lang="en-US" b="0" i="1" u="sng">
                <a:solidFill>
                  <a:srgbClr val="222222"/>
                </a:solidFill>
                <a:effectLst/>
                <a:latin typeface="Courier New"/>
                <a:cs typeface="Courier New"/>
              </a:rPr>
              <a:t>National Academies of Sciences, Engineering, and Medicine; Health and Medicine Division; Division of Behavioral and Social Sciences and Education; Board on Children, Youth, and Families; Committee on Applying Lessons of Optimal Adolescent Health to Improve Behavioral Outcomes for Youth; Kahn NF, Graham R, editors. Promoting Positive Adolescent Health Behaviors and Outcomes: Thriving in the 21st Century. Washington (DC): National Academies Press (US); 2019 Dec 12. 3, The Current Landscape of Adolescent Risk Behavior. Available from: https://www.ncbi.nlm.nih.gov/books/NBK554988/</a:t>
            </a:r>
            <a:endParaRPr lang="en-US" i="1" u="sng">
              <a:latin typeface="Courier New"/>
              <a:cs typeface="Courier New"/>
            </a:endParaRPr>
          </a:p>
          <a:p>
            <a:endParaRPr lang="en-US" b="1"/>
          </a:p>
          <a:p>
            <a:endParaRPr lang="en-US"/>
          </a:p>
        </p:txBody>
      </p:sp>
      <p:sp>
        <p:nvSpPr>
          <p:cNvPr id="4" name="Slide Number Placeholder 3"/>
          <p:cNvSpPr>
            <a:spLocks noGrp="1"/>
          </p:cNvSpPr>
          <p:nvPr>
            <p:ph type="sldNum" sz="quarter" idx="5"/>
          </p:nvPr>
        </p:nvSpPr>
        <p:spPr/>
        <p:txBody>
          <a:bodyPr/>
          <a:lstStyle/>
          <a:p>
            <a:fld id="{20CA530D-631F-4981-98F0-E6C07C67E1A3}" type="slidenum">
              <a:rPr lang="en-GB" smtClean="0"/>
              <a:pPr/>
              <a:t>11</a:t>
            </a:fld>
            <a:endParaRPr lang="en-GB"/>
          </a:p>
        </p:txBody>
      </p:sp>
    </p:spTree>
    <p:extLst>
      <p:ext uri="{BB962C8B-B14F-4D97-AF65-F5344CB8AC3E}">
        <p14:creationId xmlns:p14="http://schemas.microsoft.com/office/powerpoint/2010/main" val="4002976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a:rPr>
              <a:t>The top reason that over a quarter of Alberta students reported as the reason they vape, is to </a:t>
            </a:r>
            <a:r>
              <a:rPr kumimoji="0" lang="en-US" sz="1200" b="1" i="0" u="none" strike="noStrike" kern="1200" cap="none" spc="0" normalizeH="0" baseline="0" noProof="0">
                <a:ln>
                  <a:noFill/>
                </a:ln>
                <a:solidFill>
                  <a:prstClr val="black"/>
                </a:solidFill>
                <a:effectLst/>
                <a:uLnTx/>
                <a:uFillTx/>
                <a:latin typeface="Calibri" panose="020F0502020204030204"/>
                <a:ea typeface="Calibri" panose="020F0502020204030204"/>
                <a:cs typeface="Calibri"/>
              </a:rPr>
              <a:t>relieve tension or stress</a:t>
            </a:r>
            <a:r>
              <a:rPr kumimoji="0" lang="en-US" sz="12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a:rPr>
              <a:t>, and the second highest reason reported, is because they feel hooked on them. Other reasons reported include feeling good or even high when vaping, or generally just enjoying them. 8% of students surveyed even reported it is because they like the </a:t>
            </a:r>
            <a:r>
              <a:rPr kumimoji="0" lang="en-US" sz="1200" b="0" i="0" u="none" strike="noStrike" kern="1200" cap="none" spc="0" normalizeH="0" baseline="0" noProof="0" err="1">
                <a:ln>
                  <a:noFill/>
                </a:ln>
                <a:solidFill>
                  <a:prstClr val="black"/>
                </a:solidFill>
                <a:effectLst/>
                <a:uLnTx/>
                <a:uFillTx/>
                <a:latin typeface="Calibri" panose="020F0502020204030204"/>
                <a:ea typeface="Calibri" panose="020F0502020204030204"/>
                <a:cs typeface="Calibri"/>
              </a:rPr>
              <a:t>flavours</a:t>
            </a:r>
            <a:r>
              <a:rPr kumimoji="0" lang="en-US" sz="12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a:endParaRPr>
          </a:p>
          <a:p>
            <a:pPr>
              <a:defRPr/>
            </a:pPr>
            <a:r>
              <a:rPr kumimoji="0" lang="en-US" b="0" i="0" u="none" strike="noStrike" kern="1200" cap="none" spc="0" normalizeH="0" baseline="0" noProof="0">
                <a:ln>
                  <a:noFill/>
                </a:ln>
                <a:solidFill>
                  <a:prstClr val="black"/>
                </a:solidFill>
                <a:effectLst/>
                <a:uLnTx/>
                <a:uFillTx/>
                <a:latin typeface="Arial"/>
                <a:cs typeface="Arial"/>
              </a:rPr>
              <a:t>Within the </a:t>
            </a:r>
            <a:r>
              <a:rPr lang="en-US">
                <a:solidFill>
                  <a:prstClr val="black"/>
                </a:solidFill>
                <a:latin typeface="Arial"/>
                <a:cs typeface="Arial"/>
              </a:rPr>
              <a:t>blue bar in the </a:t>
            </a:r>
            <a:r>
              <a:rPr kumimoji="0" lang="en-US" b="0" i="0" u="none" strike="noStrike" kern="1200" cap="none" spc="0" normalizeH="0" baseline="0" noProof="0">
                <a:ln>
                  <a:noFill/>
                </a:ln>
                <a:solidFill>
                  <a:prstClr val="black"/>
                </a:solidFill>
                <a:effectLst/>
                <a:uLnTx/>
                <a:uFillTx/>
                <a:latin typeface="Arial"/>
                <a:cs typeface="Arial"/>
              </a:rPr>
              <a:t>chart, 9% of students gave a range of other responses including reasons such as peer pressure and using them instead of smoking cigarettes or to quit cigarettes.</a:t>
            </a:r>
            <a:endParaRPr lang="en-US">
              <a:latin typeface="Arial"/>
              <a:cs typeface="Arial"/>
            </a:endParaRPr>
          </a:p>
          <a:p>
            <a:pPr marL="0" marR="0" lvl="0" indent="0" algn="l" defTabSz="914400">
              <a:lnSpc>
                <a:spcPct val="100000"/>
              </a:lnSpc>
              <a:spcBef>
                <a:spcPts val="0"/>
              </a:spcBef>
              <a:spcAft>
                <a:spcPts val="0"/>
              </a:spcAft>
              <a:buClrTx/>
              <a:buSzTx/>
              <a:buFontTx/>
              <a:buNone/>
              <a:tabLst/>
              <a:defRPr/>
            </a:pPr>
            <a:endParaRPr lang="en-US" sz="12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prstClr val="black"/>
                </a:solidFill>
                <a:effectLst/>
                <a:uLnTx/>
                <a:uFillTx/>
                <a:latin typeface="Calibri" panose="020F0502020204030204"/>
                <a:ea typeface="Calibri" panose="020F0502020204030204"/>
                <a:cs typeface="Calibri"/>
              </a:rPr>
              <a:t>Presenters: </a:t>
            </a:r>
            <a:r>
              <a:rPr kumimoji="0" lang="en-US" sz="1200" b="0" i="1" u="none" strike="noStrike" kern="1200" cap="none" spc="0" normalizeH="0" baseline="0" noProof="0">
                <a:ln>
                  <a:noFill/>
                </a:ln>
                <a:solidFill>
                  <a:prstClr val="black"/>
                </a:solidFill>
                <a:effectLst/>
                <a:uLnTx/>
                <a:uFillTx/>
                <a:latin typeface="Calibri" panose="020F0502020204030204"/>
                <a:ea typeface="Calibri" panose="020F0502020204030204"/>
                <a:cs typeface="Calibri"/>
              </a:rPr>
              <a:t>An optional interactive question on “Were you surprised by these results? What was surprising?” can be asked here to spark discussion.</a:t>
            </a:r>
            <a:endParaRPr kumimoji="0" lang="en-US" sz="1200" b="1" i="1" u="none" strike="noStrike" kern="1200" cap="none" spc="0" normalizeH="0" baseline="0" noProof="0">
              <a:ln>
                <a:noFill/>
              </a:ln>
              <a:solidFill>
                <a:prstClr val="black"/>
              </a:solidFill>
              <a:effectLst/>
              <a:uLnTx/>
              <a:uFillTx/>
              <a:latin typeface="Calibri" panose="020F0502020204030204"/>
              <a:ea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a:ln>
                <a:noFill/>
              </a:ln>
              <a:solidFill>
                <a:prstClr val="black"/>
              </a:solidFill>
              <a:effectLst/>
              <a:uLnTx/>
              <a:uFillTx/>
              <a:latin typeface="Calibri" panose="020F0502020204030204"/>
              <a:ea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Calibri" panose="020F0502020204030204"/>
                <a:ea typeface="Calibri"/>
                <a:cs typeface="Calibri"/>
                <a:sym typeface="Calibri"/>
              </a:rPr>
              <a:t>Source</a:t>
            </a:r>
            <a:r>
              <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sym typeface="Calibri"/>
              </a:rPr>
              <a:t>: </a:t>
            </a:r>
            <a:r>
              <a:rPr kumimoji="0" lang="en-US" sz="1200" b="0" i="1" u="sng" strike="noStrike" kern="1200" cap="none" spc="0" normalizeH="0" baseline="0" noProof="0">
                <a:ln>
                  <a:noFill/>
                </a:ln>
                <a:solidFill>
                  <a:prstClr val="white"/>
                </a:solidFill>
                <a:effectLst/>
                <a:uLnTx/>
                <a:uFillTx/>
                <a:latin typeface="Helvetica Neue"/>
                <a:ea typeface="Calibri"/>
                <a:cs typeface="Calibri"/>
                <a:sym typeface="Calibri"/>
              </a:rPr>
              <a:t>https://www.canada.ca/en/health-canada/services/canadian-student-tobacco-alcohol-drugs-survey/2021-2022-detailed-tables.html</a:t>
            </a:r>
            <a:endPar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sym typeface="Calibri"/>
            </a:endParaRPr>
          </a:p>
          <a:p>
            <a:endParaRPr lang="en-US"/>
          </a:p>
        </p:txBody>
      </p:sp>
      <p:sp>
        <p:nvSpPr>
          <p:cNvPr id="4" name="Slide Number Placeholder 3"/>
          <p:cNvSpPr>
            <a:spLocks noGrp="1"/>
          </p:cNvSpPr>
          <p:nvPr>
            <p:ph type="sldNum" sz="quarter" idx="5"/>
          </p:nvPr>
        </p:nvSpPr>
        <p:spPr/>
        <p:txBody>
          <a:bodyPr/>
          <a:lstStyle/>
          <a:p>
            <a:fld id="{20CA530D-631F-4981-98F0-E6C07C67E1A3}" type="slidenum">
              <a:rPr lang="en-GB" smtClean="0"/>
              <a:pPr/>
              <a:t>12</a:t>
            </a:fld>
            <a:endParaRPr lang="en-GB"/>
          </a:p>
        </p:txBody>
      </p:sp>
    </p:spTree>
    <p:extLst>
      <p:ext uri="{BB962C8B-B14F-4D97-AF65-F5344CB8AC3E}">
        <p14:creationId xmlns:p14="http://schemas.microsoft.com/office/powerpoint/2010/main" val="4002976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C8FED-32EB-53BF-0394-04A786E524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8AB0A-1934-FD95-B54F-FAC1020B03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D76F03-962A-DC0F-3265-47230EE5227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C2D05E-AB74-38A8-48AA-F73EF3A01D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GB"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9338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C8FED-32EB-53BF-0394-04A786E524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8AB0A-1934-FD95-B54F-FAC1020B03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D76F03-962A-DC0F-3265-47230EE52270}"/>
              </a:ext>
            </a:extLst>
          </p:cNvPr>
          <p:cNvSpPr>
            <a:spLocks noGrp="1"/>
          </p:cNvSpPr>
          <p:nvPr>
            <p:ph type="body" idx="1"/>
          </p:nvPr>
        </p:nvSpPr>
        <p:spPr/>
        <p:txBody>
          <a:bodyPr/>
          <a:lstStyle/>
          <a:p>
            <a:pPr marL="171450" lvl="0" indent="-171450" algn="l" rtl="0">
              <a:spcBef>
                <a:spcPts val="0"/>
              </a:spcBef>
              <a:spcAft>
                <a:spcPts val="0"/>
              </a:spcAft>
              <a:buFontTx/>
              <a:buChar char="-"/>
            </a:pPr>
            <a:r>
              <a:rPr lang="en-US" sz="1200" b="1" i="0" u="none" strike="noStrike" cap="none">
                <a:solidFill>
                  <a:schemeClr val="dk1"/>
                </a:solidFill>
                <a:effectLst/>
                <a:latin typeface="Calibri"/>
                <a:ea typeface="Calibri"/>
                <a:cs typeface="Calibri"/>
                <a:sym typeface="Calibri"/>
              </a:rPr>
              <a:t>Know the facts: </a:t>
            </a:r>
            <a:r>
              <a:rPr lang="en-US" sz="1200" b="0" i="0" u="none" strike="noStrike" cap="none">
                <a:solidFill>
                  <a:schemeClr val="dk1"/>
                </a:solidFill>
                <a:effectLst/>
                <a:latin typeface="Calibri"/>
                <a:ea typeface="Calibri"/>
                <a:cs typeface="Calibri"/>
                <a:sym typeface="Calibri"/>
              </a:rPr>
              <a:t>Get credible information from reliable sources such as those in your handout. Avoid scare tactics or exaggerating the negatives. If there is something you don't know, find the answer together – you do not have to be an expert. The goal is to help students get accurate information from reliable sources.</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sz="1200" b="1" i="0" u="none" strike="noStrike" cap="none">
                <a:solidFill>
                  <a:schemeClr val="dk1"/>
                </a:solidFill>
                <a:effectLst/>
                <a:latin typeface="Calibri"/>
                <a:ea typeface="Calibri"/>
                <a:cs typeface="Calibri"/>
                <a:sym typeface="Calibri"/>
              </a:rPr>
              <a:t>School policies: </a:t>
            </a:r>
            <a:r>
              <a:rPr lang="en-US"/>
              <a:t>Review your school’s vaping policy and be consistent with supporting enforcement. Advocate for prevention programs and activities in your school.</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sz="1200" b="1" i="0" u="none" strike="noStrike" cap="none">
                <a:solidFill>
                  <a:schemeClr val="dk1"/>
                </a:solidFill>
                <a:effectLst/>
                <a:latin typeface="Calibri"/>
                <a:ea typeface="Calibri"/>
                <a:cs typeface="Calibri"/>
                <a:sym typeface="Calibri"/>
              </a:rPr>
              <a:t>Classroom strategies: </a:t>
            </a:r>
            <a:r>
              <a:rPr lang="en-US"/>
              <a:t>Promote belonging and connection in class through open and non-judgmental discussions. Use collaborative classroom agreements on respect and safety to set boundaries and expectations. Teaching stress management and problem-solving skills can build protective factors within each student. </a:t>
            </a:r>
            <a:endParaRPr lang="en-US" sz="1200" b="0" i="0" u="none" strike="noStrike" cap="none">
              <a:solidFill>
                <a:schemeClr val="dk1"/>
              </a:solidFill>
              <a:effectLst/>
              <a:latin typeface="Calibri"/>
              <a:ea typeface="Calibri"/>
              <a:cs typeface="Calibri"/>
              <a:sym typeface="Calibri"/>
            </a:endParaRPr>
          </a:p>
          <a:p>
            <a:pPr marL="171450" lvl="0" indent="-171450" algn="l" rtl="0">
              <a:spcBef>
                <a:spcPts val="0"/>
              </a:spcBef>
              <a:spcAft>
                <a:spcPts val="0"/>
              </a:spcAft>
              <a:buFontTx/>
              <a:buChar char="-"/>
            </a:pPr>
            <a:r>
              <a:rPr lang="en-US" sz="1200" b="1" i="0" u="none" strike="noStrike" cap="none">
                <a:solidFill>
                  <a:schemeClr val="dk1"/>
                </a:solidFill>
                <a:effectLst/>
                <a:latin typeface="Calibri"/>
                <a:ea typeface="Calibri"/>
                <a:cs typeface="Calibri"/>
                <a:sym typeface="Calibri"/>
              </a:rPr>
              <a:t>Integrate curriculum: </a:t>
            </a:r>
            <a:r>
              <a:rPr lang="en-US" sz="1200" b="0" i="0" u="none" strike="noStrike" cap="none">
                <a:solidFill>
                  <a:schemeClr val="dk1"/>
                </a:solidFill>
                <a:effectLst/>
                <a:latin typeface="Calibri"/>
                <a:ea typeface="Calibri"/>
                <a:cs typeface="Calibri"/>
                <a:sym typeface="Calibri"/>
              </a:rPr>
              <a:t>I</a:t>
            </a:r>
            <a:r>
              <a:rPr lang="en-US"/>
              <a:t>ncorporate prevention into classroom learning opportunities (health, science, advisory). </a:t>
            </a:r>
            <a:r>
              <a:rPr lang="en-US" sz="1200" b="0" i="0" u="none" strike="noStrike" cap="none">
                <a:solidFill>
                  <a:schemeClr val="dk1"/>
                </a:solidFill>
                <a:effectLst/>
                <a:latin typeface="Calibri"/>
                <a:ea typeface="Calibri"/>
                <a:cs typeface="Calibri"/>
                <a:sym typeface="Calibri"/>
              </a:rPr>
              <a:t>Curriculum resources are available through the CANVAS package of resources. There are options with different preparation time required to fit your schedule.</a:t>
            </a:r>
          </a:p>
          <a:p>
            <a:pPr marL="171450" lvl="0" indent="-171450" algn="l" rtl="0">
              <a:spcBef>
                <a:spcPts val="0"/>
              </a:spcBef>
              <a:spcAft>
                <a:spcPts val="0"/>
              </a:spcAft>
              <a:buFontTx/>
              <a:buChar char="-"/>
            </a:pPr>
            <a:r>
              <a:rPr lang="en-US" sz="1200" b="1" i="0" u="none" strike="noStrike" cap="none">
                <a:solidFill>
                  <a:schemeClr val="dk1"/>
                </a:solidFill>
                <a:effectLst/>
                <a:latin typeface="Calibri"/>
                <a:ea typeface="Calibri"/>
                <a:cs typeface="Calibri"/>
                <a:sym typeface="Calibri"/>
              </a:rPr>
              <a:t>Restorative practices: </a:t>
            </a:r>
            <a:r>
              <a:rPr lang="en-US"/>
              <a:t>Supportive responses have been shown to be more effective than punitive approaches. </a:t>
            </a:r>
            <a:r>
              <a:rPr lang="en-US" sz="1200" b="0" i="0" u="none" strike="noStrike" cap="none">
                <a:solidFill>
                  <a:schemeClr val="dk1"/>
                </a:solidFill>
                <a:effectLst/>
                <a:latin typeface="Calibri"/>
                <a:ea typeface="Calibri"/>
                <a:cs typeface="Calibri"/>
                <a:sym typeface="Calibri"/>
              </a:rPr>
              <a:t>As much as possible when responding to suspected use, a</a:t>
            </a:r>
            <a:r>
              <a:rPr lang="en-US"/>
              <a:t>pproach students privately, not in front of peers. When communicating with parents, share observations and offer to share some resources for parents if parents are open to it. If time is limited, referring to a school counsellor or admin for supportive follow-up actions may work better. With vaping, there are a number of ways to implement a restorative practice approach. </a:t>
            </a:r>
            <a:endParaRPr lang="en-US" i="1"/>
          </a:p>
          <a:p>
            <a:pPr marL="0" lvl="0" indent="0" algn="l" rtl="0">
              <a:spcBef>
                <a:spcPts val="0"/>
              </a:spcBef>
              <a:spcAft>
                <a:spcPts val="0"/>
              </a:spcAft>
              <a:buNone/>
            </a:pPr>
            <a:r>
              <a:rPr lang="en-US" i="1"/>
              <a:t>Sources: </a:t>
            </a:r>
          </a:p>
          <a:p>
            <a:pPr marL="0" lvl="0" indent="0" algn="l" rtl="0">
              <a:spcBef>
                <a:spcPts val="0"/>
              </a:spcBef>
              <a:spcAft>
                <a:spcPts val="0"/>
              </a:spcAft>
              <a:buNone/>
            </a:pPr>
            <a:r>
              <a:rPr lang="en-US" i="1" u="sng"/>
              <a:t>https://</a:t>
            </a:r>
            <a:r>
              <a:rPr lang="en-US" i="1" u="sng" err="1"/>
              <a:t>www.cdc.gov</a:t>
            </a:r>
            <a:r>
              <a:rPr lang="en-US" i="1" u="sng"/>
              <a:t>/tobacco/e-cigarettes/protecting-</a:t>
            </a:r>
            <a:r>
              <a:rPr lang="en-US" i="1" u="sng" err="1"/>
              <a:t>youth.html</a:t>
            </a:r>
            <a:endParaRPr lang="en-US" i="1" u="sng"/>
          </a:p>
          <a:p>
            <a:pPr marL="0" lvl="0" indent="0" algn="l" rtl="0">
              <a:spcBef>
                <a:spcPts val="0"/>
              </a:spcBef>
              <a:spcAft>
                <a:spcPts val="0"/>
              </a:spcAft>
              <a:buNone/>
            </a:pPr>
            <a:r>
              <a:rPr lang="en-US" i="1" u="sng"/>
              <a:t>https://</a:t>
            </a:r>
            <a:r>
              <a:rPr lang="en-US" i="1" u="sng" err="1"/>
              <a:t>www.notanexperiment.ca</a:t>
            </a:r>
            <a:r>
              <a:rPr lang="en-US" i="1" u="sng"/>
              <a:t>/parents/</a:t>
            </a:r>
          </a:p>
          <a:p>
            <a:pPr marL="0" lvl="0" indent="0" algn="l" rtl="0">
              <a:spcBef>
                <a:spcPts val="0"/>
              </a:spcBef>
              <a:spcAft>
                <a:spcPts val="0"/>
              </a:spcAft>
              <a:buNone/>
            </a:pPr>
            <a:r>
              <a:rPr lang="en-US" i="1" u="sng"/>
              <a:t>https://</a:t>
            </a:r>
            <a:r>
              <a:rPr lang="en-US" i="1" u="sng" err="1"/>
              <a:t>www.albertahealthservices.ca</a:t>
            </a:r>
            <a:r>
              <a:rPr lang="en-US" i="1" u="sng"/>
              <a:t>/</a:t>
            </a:r>
            <a:r>
              <a:rPr lang="en-US" i="1" u="sng" err="1"/>
              <a:t>dsa</a:t>
            </a:r>
            <a:r>
              <a:rPr lang="en-US" i="1" u="sng"/>
              <a:t>/Page18000.aspx</a:t>
            </a:r>
          </a:p>
          <a:p>
            <a:endParaRPr lang="en-US"/>
          </a:p>
        </p:txBody>
      </p:sp>
      <p:sp>
        <p:nvSpPr>
          <p:cNvPr id="4" name="Slide Number Placeholder 3">
            <a:extLst>
              <a:ext uri="{FF2B5EF4-FFF2-40B4-BE49-F238E27FC236}">
                <a16:creationId xmlns:a16="http://schemas.microsoft.com/office/drawing/2014/main" id="{20C2D05E-AB74-38A8-48AA-F73EF3A01D50}"/>
              </a:ext>
            </a:extLst>
          </p:cNvPr>
          <p:cNvSpPr>
            <a:spLocks noGrp="1"/>
          </p:cNvSpPr>
          <p:nvPr>
            <p:ph type="sldNum" sz="quarter" idx="5"/>
          </p:nvPr>
        </p:nvSpPr>
        <p:spPr/>
        <p:txBody>
          <a:bodyPr/>
          <a:lstStyle/>
          <a:p>
            <a:fld id="{20CA530D-631F-4981-98F0-E6C07C67E1A3}" type="slidenum">
              <a:rPr lang="en-GB" smtClean="0"/>
              <a:pPr/>
              <a:t>14</a:t>
            </a:fld>
            <a:endParaRPr lang="en-GB"/>
          </a:p>
        </p:txBody>
      </p:sp>
    </p:spTree>
    <p:extLst>
      <p:ext uri="{BB962C8B-B14F-4D97-AF65-F5344CB8AC3E}">
        <p14:creationId xmlns:p14="http://schemas.microsoft.com/office/powerpoint/2010/main" val="1909338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B4E03-D7DF-0847-2136-EF78DE154E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58877F-28BC-91B9-225D-DA8D7C7102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98CB7B-2B9C-4F55-E32A-8047391EBE1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dirty="0">
                <a:solidFill>
                  <a:srgbClr val="000000"/>
                </a:solidFill>
                <a:effectLst/>
                <a:latin typeface="Calibri" panose="020F0502020204030204" pitchFamily="34" charset="0"/>
              </a:rPr>
              <a:t>Restorative practices are a set of strategies for building healthy relationships while responding effectively to unacceptable school </a:t>
            </a:r>
            <a:r>
              <a:rPr lang="en-US" sz="1200" b="0" i="0" u="none" strike="noStrike" dirty="0" err="1">
                <a:solidFill>
                  <a:srgbClr val="000000"/>
                </a:solidFill>
                <a:effectLst/>
                <a:latin typeface="Calibri" panose="020F0502020204030204" pitchFamily="34" charset="0"/>
              </a:rPr>
              <a:t>behaviour</a:t>
            </a:r>
            <a:r>
              <a:rPr lang="en-US" sz="1200" b="0" i="0" u="none" strike="noStrike" dirty="0">
                <a:solidFill>
                  <a:srgbClr val="000000"/>
                </a:solidFill>
                <a:effectLst/>
                <a:latin typeface="Calibri" panose="020F0502020204030204" pitchFamily="34" charset="0"/>
              </a:rPr>
              <a:t>. In a nutshell, it’s about incorporating responses that support rather than stigmatize in policy enforcement approaches.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With vaping, </a:t>
            </a:r>
            <a:r>
              <a:rPr lang="en-US" sz="1200" b="0" i="0" u="none" strike="noStrike" dirty="0">
                <a:solidFill>
                  <a:srgbClr val="000000"/>
                </a:solidFill>
                <a:effectLst/>
                <a:latin typeface="Calibri" panose="020F0502020204030204" pitchFamily="34" charset="0"/>
              </a:rPr>
              <a:t>this might involve a tiered or progressive approach that starts with one response action and incrementally includes additional actions for future infractions.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dirty="0">
                <a:solidFill>
                  <a:srgbClr val="000000"/>
                </a:solidFill>
                <a:effectLst/>
                <a:latin typeface="Calibri" panose="020F0502020204030204" pitchFamily="34" charset="0"/>
              </a:rPr>
              <a:t>For example: </a:t>
            </a:r>
            <a:r>
              <a:rPr lang="en-US" sz="1200" b="0" i="0" u="none" strike="noStrike" dirty="0">
                <a:solidFill>
                  <a:srgbClr val="000000"/>
                </a:solidFill>
                <a:effectLst/>
                <a:latin typeface="Calibri" panose="020F0502020204030204" pitchFamily="34" charset="0"/>
              </a:rPr>
              <a:t>[</a:t>
            </a:r>
            <a:r>
              <a:rPr lang="en-US" sz="1200" b="0" i="1" u="none" strike="noStrike" dirty="0">
                <a:solidFill>
                  <a:srgbClr val="000000"/>
                </a:solidFill>
                <a:effectLst/>
                <a:latin typeface="Calibri" panose="020F0502020204030204" pitchFamily="34" charset="0"/>
              </a:rPr>
              <a:t>Click for chart to appear</a:t>
            </a:r>
            <a:r>
              <a:rPr lang="en-US" sz="1400" b="0" i="0" u="none" strike="noStrike" dirty="0">
                <a:solidFill>
                  <a:srgbClr val="000000"/>
                </a:solidFill>
                <a:effectLst/>
                <a:latin typeface="Calibri" panose="020F0502020204030204" pitchFamily="34" charset="0"/>
              </a:rPr>
              <a:t>]</a:t>
            </a:r>
            <a:endParaRPr lang="en-US" sz="1200" b="0" i="0" u="none" strike="noStrike"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dirty="0" err="1">
                <a:solidFill>
                  <a:srgbClr val="000000"/>
                </a:solidFill>
                <a:effectLst/>
                <a:latin typeface="Calibri" panose="020F0502020204030204" pitchFamily="34" charset="0"/>
              </a:rPr>
              <a:t>i</a:t>
            </a:r>
            <a:r>
              <a:rPr lang="en-US" sz="1200" b="0" i="0" u="none" strike="noStrike" dirty="0">
                <a:solidFill>
                  <a:srgbClr val="000000"/>
                </a:solidFill>
                <a:effectLst/>
                <a:latin typeface="Calibri" panose="020F0502020204030204" pitchFamily="34" charset="0"/>
              </a:rPr>
              <a:t>) A first infraction may involve confiscation of vaping paraphernalia, notifying caregivers and having a meeting with the student to discuss school policy.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dirty="0">
                <a:solidFill>
                  <a:srgbClr val="000000"/>
                </a:solidFill>
                <a:effectLst/>
                <a:latin typeface="Calibri" panose="020F0502020204030204" pitchFamily="34" charset="0"/>
              </a:rPr>
              <a:t>ii) The second may involve confiscation of vaping paraphernalia, having a meeting with the student during which they communicate the violation to their caregiver themselves, and provision of information on vaping and available cessation supports.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dirty="0">
                <a:solidFill>
                  <a:srgbClr val="000000"/>
                </a:solidFill>
                <a:effectLst/>
                <a:latin typeface="Calibri" panose="020F0502020204030204" pitchFamily="34" charset="0"/>
              </a:rPr>
              <a:t>iii) The third may involve the above as well as mandatory completion of an ‘alternative to suspension program’. Alternative to suspension programs </a:t>
            </a:r>
            <a:r>
              <a:rPr lang="en-US" sz="1200" b="0" i="0" u="none" strike="noStrike" cap="none" dirty="0">
                <a:solidFill>
                  <a:schemeClr val="dk1"/>
                </a:solidFill>
                <a:effectLst/>
                <a:latin typeface="Calibri"/>
                <a:ea typeface="Calibri"/>
                <a:cs typeface="Calibri"/>
                <a:sym typeface="Calibri"/>
              </a:rPr>
              <a:t>provide an educational opportunity in lieu of a suspension. They aim to address the root cause (in this case the addiction) and deter future use or violations. </a:t>
            </a:r>
            <a:r>
              <a:rPr lang="en-US" sz="1200" b="0" i="0" u="none" strike="noStrike" dirty="0">
                <a:solidFill>
                  <a:srgbClr val="000000"/>
                </a:solidFill>
                <a:effectLst/>
                <a:latin typeface="Calibri" panose="020F0502020204030204" pitchFamily="34" charset="0"/>
              </a:rPr>
              <a:t>Students may also be referred to a community cessation service, if available and appropriate. In Alberta, there is currently no provincial program for alternatives to suspensions for vaping. However, locally, resources found in the Teachers’ Vaping Toolkit within the CANVAS resource package, such as the recommended self-led modules, can be used to create a consistent response plan that serves as an alternative to suspension.</a:t>
            </a:r>
            <a:endParaRPr lang="en-US" sz="1200" b="0" i="0" dirty="0">
              <a:solidFill>
                <a:srgbClr val="444444"/>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dirty="0">
              <a:solidFill>
                <a:srgbClr val="444444"/>
              </a:solidFill>
              <a:effectLst/>
              <a:latin typeface="Calibri" panose="020F0502020204030204" pitchFamily="34" charset="0"/>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Calibri"/>
                <a:cs typeface="Calibri"/>
                <a:sym typeface="Calibri"/>
              </a:rPr>
              <a:t>Source: </a:t>
            </a:r>
            <a:r>
              <a:rPr kumimoji="0" lang="en-US" sz="2400" b="0" i="1" u="sng" strike="noStrike" kern="1200" cap="none" spc="0" normalizeH="0" baseline="0" noProof="0" dirty="0">
                <a:ln>
                  <a:noFill/>
                </a:ln>
                <a:solidFill>
                  <a:prstClr val="white"/>
                </a:solidFill>
                <a:effectLst/>
                <a:uLnTx/>
                <a:uFillTx/>
                <a:latin typeface="Helvetica Neue"/>
                <a:ea typeface="Calibri"/>
                <a:cs typeface="Calibri"/>
                <a:sym typeface="Calibri"/>
              </a:rPr>
              <a:t>https://www.alberta.ca/restorative-practices</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Helvetica Neue"/>
                <a:ea typeface="Calibri"/>
                <a:cs typeface="Calibri"/>
                <a:sym typeface="Calibri"/>
              </a:rPr>
              <a:t>Source: </a:t>
            </a:r>
            <a:r>
              <a:rPr kumimoji="0" lang="en-US" sz="1200" b="0" i="1" u="sng" strike="noStrike" kern="1200" cap="none" spc="0" normalizeH="0" baseline="0" noProof="0" dirty="0">
                <a:ln>
                  <a:noFill/>
                </a:ln>
                <a:solidFill>
                  <a:prstClr val="black"/>
                </a:solidFill>
                <a:effectLst/>
                <a:uLnTx/>
                <a:uFillTx/>
                <a:latin typeface="Calibri" panose="020F0502020204030204"/>
                <a:ea typeface="Calibri"/>
                <a:cs typeface="Calibri"/>
                <a:sym typeface="Calibri"/>
              </a:rPr>
              <a:t>https://legacy.teachers.ab.ca/SiteCollectionDocuments/ATA/Publications/School-Leaders/PD-233a%20Alternatives%20to%20Suspension.pdf</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Calibri"/>
                <a:cs typeface="Calibri"/>
                <a:sym typeface="Calibri"/>
              </a:rPr>
              <a:t>Source: </a:t>
            </a:r>
            <a:r>
              <a:rPr kumimoji="0" lang="en-US" sz="1200" b="0" i="1" u="sng" strike="noStrike" kern="1200" cap="none" spc="0" normalizeH="0" baseline="0" noProof="0" dirty="0">
                <a:ln>
                  <a:noFill/>
                </a:ln>
                <a:solidFill>
                  <a:prstClr val="black"/>
                </a:solidFill>
                <a:effectLst/>
                <a:uLnTx/>
                <a:uFillTx/>
                <a:latin typeface="Calibri" panose="020F0502020204030204"/>
                <a:ea typeface="Calibri"/>
                <a:cs typeface="Calibri"/>
                <a:sym typeface="Calibri"/>
              </a:rPr>
              <a:t>https://www.publichealthlawcenter.org/sites/default/files/resources/Commercial-Tobacco-Free-K-12-School-Model-Policy-2019.pdf</a:t>
            </a:r>
          </a:p>
          <a:p>
            <a:endParaRPr lang="en-US" dirty="0"/>
          </a:p>
        </p:txBody>
      </p:sp>
      <p:sp>
        <p:nvSpPr>
          <p:cNvPr id="4" name="Slide Number Placeholder 3">
            <a:extLst>
              <a:ext uri="{FF2B5EF4-FFF2-40B4-BE49-F238E27FC236}">
                <a16:creationId xmlns:a16="http://schemas.microsoft.com/office/drawing/2014/main" id="{7B23E5B4-6FCF-639C-2325-CC4D6FDE7F56}"/>
              </a:ext>
            </a:extLst>
          </p:cNvPr>
          <p:cNvSpPr>
            <a:spLocks noGrp="1"/>
          </p:cNvSpPr>
          <p:nvPr>
            <p:ph type="sldNum" sz="quarter" idx="5"/>
          </p:nvPr>
        </p:nvSpPr>
        <p:spPr/>
        <p:txBody>
          <a:bodyPr/>
          <a:lstStyle/>
          <a:p>
            <a:fld id="{20CA530D-631F-4981-98F0-E6C07C67E1A3}" type="slidenum">
              <a:rPr lang="en-GB" smtClean="0"/>
              <a:pPr/>
              <a:t>15</a:t>
            </a:fld>
            <a:endParaRPr lang="en-GB"/>
          </a:p>
        </p:txBody>
      </p:sp>
    </p:spTree>
    <p:extLst>
      <p:ext uri="{BB962C8B-B14F-4D97-AF65-F5344CB8AC3E}">
        <p14:creationId xmlns:p14="http://schemas.microsoft.com/office/powerpoint/2010/main" val="3956788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474A9-F67C-C898-000A-E3B1DED99F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CCFF50-C790-065B-77D5-7847431DD6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674FC4-0EDB-7727-4B0C-E34A074BA403}"/>
              </a:ext>
            </a:extLst>
          </p:cNvPr>
          <p:cNvSpPr>
            <a:spLocks noGrp="1"/>
          </p:cNvSpPr>
          <p:nvPr>
            <p:ph type="body" idx="1"/>
          </p:nvPr>
        </p:nvSpPr>
        <p:spPr/>
        <p:txBody>
          <a:bodyPr/>
          <a:lstStyle/>
          <a:p>
            <a:pPr marL="0" lvl="0" indent="0" algn="l" rtl="0">
              <a:spcBef>
                <a:spcPts val="0"/>
              </a:spcBef>
              <a:spcAft>
                <a:spcPts val="0"/>
              </a:spcAft>
              <a:buNone/>
            </a:pPr>
            <a:r>
              <a:rPr lang="en-US" b="0" i="0">
                <a:solidFill>
                  <a:srgbClr val="FFFFFF"/>
                </a:solidFill>
                <a:effectLst/>
                <a:latin typeface="HelveticaNeueLTStd-HvEx"/>
              </a:rPr>
              <a:t>The Lung Health Foundation have created some resources as a part of the Quash program.</a:t>
            </a:r>
            <a:r>
              <a:rPr lang="en-US" sz="1200" b="0" i="0" u="none" strike="noStrike" cap="none">
                <a:solidFill>
                  <a:schemeClr val="dk1"/>
                </a:solidFill>
                <a:effectLst/>
                <a:latin typeface="Calibri"/>
                <a:ea typeface="Calibri"/>
                <a:cs typeface="Calibri"/>
                <a:sym typeface="Calibri"/>
              </a:rPr>
              <a:t> It is suitable for any educator who has the opportunity to talk to a young person about quitting vaping. The conversation is said to take under 3 minutes, with the toolkit providing guidance on how to approach the conversation.</a:t>
            </a:r>
            <a:endParaRPr lang="en-US" b="0" i="0">
              <a:solidFill>
                <a:srgbClr val="FFFFFF"/>
              </a:solidFill>
              <a:effectLst/>
              <a:latin typeface="HelveticaNeueLTStd-HvEx"/>
            </a:endParaRPr>
          </a:p>
          <a:p>
            <a:pPr marL="0" lvl="0" indent="0" algn="l" rtl="0">
              <a:spcBef>
                <a:spcPts val="0"/>
              </a:spcBef>
              <a:spcAft>
                <a:spcPts val="0"/>
              </a:spcAft>
              <a:buNone/>
            </a:pPr>
            <a:endParaRPr lang="en-US" b="0" i="0">
              <a:solidFill>
                <a:srgbClr val="FFFFFF"/>
              </a:solidFill>
              <a:effectLst/>
              <a:latin typeface="HelveticaNeueLTStd-HvEx"/>
            </a:endParaRPr>
          </a:p>
          <a:p>
            <a:pPr marL="0" lvl="0" indent="0" algn="l" rtl="0">
              <a:spcBef>
                <a:spcPts val="0"/>
              </a:spcBef>
              <a:spcAft>
                <a:spcPts val="0"/>
              </a:spcAft>
              <a:buNone/>
            </a:pPr>
            <a:r>
              <a:rPr lang="en-US" b="0" i="0">
                <a:solidFill>
                  <a:srgbClr val="FFFFFF"/>
                </a:solidFill>
                <a:effectLst/>
                <a:latin typeface="HelveticaNeueLTStd-HvEx"/>
              </a:rPr>
              <a:t>The </a:t>
            </a:r>
            <a:r>
              <a:rPr lang="en-US" b="0" i="0" err="1">
                <a:solidFill>
                  <a:srgbClr val="FFFFFF"/>
                </a:solidFill>
                <a:effectLst/>
                <a:latin typeface="HelveticaNeueLTStd-HvEx"/>
              </a:rPr>
              <a:t>NotAnExperiment</a:t>
            </a:r>
            <a:r>
              <a:rPr lang="en-US" b="0" i="0">
                <a:solidFill>
                  <a:srgbClr val="FFFFFF"/>
                </a:solidFill>
                <a:effectLst/>
                <a:latin typeface="HelveticaNeueLTStd-HvEx"/>
              </a:rPr>
              <a:t> website has easy-to-access resources for students to learn the facts and prepare them to stop vaping. This resource is especially useful if they don’t appear to be ready to quit just yet.</a:t>
            </a:r>
          </a:p>
          <a:p>
            <a:pPr marL="0" lvl="0" indent="0" algn="l" rtl="0">
              <a:spcBef>
                <a:spcPts val="0"/>
              </a:spcBef>
              <a:spcAft>
                <a:spcPts val="0"/>
              </a:spcAft>
              <a:buNone/>
            </a:pPr>
            <a:endParaRPr lang="en-US" b="0" i="0">
              <a:solidFill>
                <a:srgbClr val="FFFFFF"/>
              </a:solidFill>
              <a:effectLst/>
              <a:latin typeface="HelveticaNeueLTStd-HvEx"/>
            </a:endParaRPr>
          </a:p>
          <a:p>
            <a:pPr marL="0" lvl="0" indent="0" algn="l" rtl="0">
              <a:spcBef>
                <a:spcPts val="0"/>
              </a:spcBef>
              <a:spcAft>
                <a:spcPts val="0"/>
              </a:spcAft>
              <a:buNone/>
            </a:pPr>
            <a:r>
              <a:rPr lang="en-US" b="0" i="0">
                <a:solidFill>
                  <a:srgbClr val="FFFFFF"/>
                </a:solidFill>
                <a:effectLst/>
                <a:latin typeface="HelveticaNeueLTStd-HvEx"/>
              </a:rPr>
              <a:t>The </a:t>
            </a:r>
            <a:r>
              <a:rPr lang="en-US" b="0" i="0">
                <a:solidFill>
                  <a:srgbClr val="00FF9D"/>
                </a:solidFill>
                <a:effectLst/>
                <a:latin typeface="Work Sans" pitchFamily="2" charset="0"/>
              </a:rPr>
              <a:t>Quash</a:t>
            </a:r>
            <a:r>
              <a:rPr lang="en-US" b="0" i="0">
                <a:solidFill>
                  <a:srgbClr val="FFFFFF"/>
                </a:solidFill>
                <a:effectLst/>
                <a:latin typeface="Work Sans" pitchFamily="2" charset="0"/>
              </a:rPr>
              <a:t> app is a comprehensive tool that helps teens plan their journey to stop vaping. It prepares them in case they get off-track, and helps them celebrate successes on their journey.</a:t>
            </a:r>
          </a:p>
          <a:p>
            <a:pPr marL="0" lvl="0" indent="0" algn="l" rtl="0">
              <a:spcBef>
                <a:spcPts val="0"/>
              </a:spcBef>
              <a:spcAft>
                <a:spcPts val="0"/>
              </a:spcAft>
              <a:buNone/>
            </a:pPr>
            <a:endParaRPr lang="en-US" b="0" i="0">
              <a:solidFill>
                <a:srgbClr val="FFFFFF"/>
              </a:solidFill>
              <a:effectLst/>
              <a:latin typeface="Work Sans" pitchFamily="2" charset="0"/>
            </a:endParaRPr>
          </a:p>
          <a:p>
            <a:pPr marL="0" lvl="0" indent="0" algn="l" rtl="0">
              <a:spcBef>
                <a:spcPts val="0"/>
              </a:spcBef>
              <a:spcAft>
                <a:spcPts val="0"/>
              </a:spcAft>
              <a:buNone/>
            </a:pPr>
            <a:r>
              <a:rPr lang="en-US" b="0" i="0">
                <a:solidFill>
                  <a:srgbClr val="FFFFFF"/>
                </a:solidFill>
                <a:effectLst/>
                <a:latin typeface="Work Sans" pitchFamily="2" charset="0"/>
              </a:rPr>
              <a:t>All these resources are listed in your handout, or you can use the QR Code on the slide.</a:t>
            </a:r>
            <a:endParaRPr lang="en-US"/>
          </a:p>
          <a:p>
            <a:endParaRPr lang="en-US"/>
          </a:p>
        </p:txBody>
      </p:sp>
      <p:sp>
        <p:nvSpPr>
          <p:cNvPr id="4" name="Slide Number Placeholder 3">
            <a:extLst>
              <a:ext uri="{FF2B5EF4-FFF2-40B4-BE49-F238E27FC236}">
                <a16:creationId xmlns:a16="http://schemas.microsoft.com/office/drawing/2014/main" id="{2E50472F-0432-7782-85EE-4E2D89F66BFB}"/>
              </a:ext>
            </a:extLst>
          </p:cNvPr>
          <p:cNvSpPr>
            <a:spLocks noGrp="1"/>
          </p:cNvSpPr>
          <p:nvPr>
            <p:ph type="sldNum" sz="quarter" idx="5"/>
          </p:nvPr>
        </p:nvSpPr>
        <p:spPr/>
        <p:txBody>
          <a:bodyPr/>
          <a:lstStyle/>
          <a:p>
            <a:fld id="{20CA530D-631F-4981-98F0-E6C07C67E1A3}" type="slidenum">
              <a:rPr lang="en-GB" smtClean="0"/>
              <a:pPr/>
              <a:t>16</a:t>
            </a:fld>
            <a:endParaRPr lang="en-GB"/>
          </a:p>
        </p:txBody>
      </p:sp>
    </p:spTree>
    <p:extLst>
      <p:ext uri="{BB962C8B-B14F-4D97-AF65-F5344CB8AC3E}">
        <p14:creationId xmlns:p14="http://schemas.microsoft.com/office/powerpoint/2010/main" val="3473931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666E2-2FFF-BF93-F8BC-C31C96EF98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DC3B6F-C43E-4F21-A559-E7513FB862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A8E78B-1B0A-98DD-966D-B0A690F94953}"/>
              </a:ext>
            </a:extLst>
          </p:cNvPr>
          <p:cNvSpPr>
            <a:spLocks noGrp="1"/>
          </p:cNvSpPr>
          <p:nvPr>
            <p:ph type="body" idx="1"/>
          </p:nvPr>
        </p:nvSpPr>
        <p:spPr/>
        <p:txBody>
          <a:bodyPr/>
          <a:lstStyle/>
          <a:p>
            <a:pPr marL="171450" lvl="0" indent="-95250" algn="l" rtl="0">
              <a:spcBef>
                <a:spcPts val="0"/>
              </a:spcBef>
              <a:spcAft>
                <a:spcPts val="0"/>
              </a:spcAft>
              <a:buClr>
                <a:schemeClr val="dk1"/>
              </a:buClr>
              <a:buSzPts val="1200"/>
              <a:buFont typeface="Arial"/>
              <a:buNone/>
            </a:pPr>
            <a:r>
              <a:rPr lang="en-US"/>
              <a:t>The links on this slide are specifically for teachers. </a:t>
            </a:r>
          </a:p>
          <a:p>
            <a:pPr marL="247650" lvl="0" indent="-171450" algn="l" rtl="0">
              <a:spcBef>
                <a:spcPts val="0"/>
              </a:spcBef>
              <a:spcAft>
                <a:spcPts val="0"/>
              </a:spcAft>
              <a:buClr>
                <a:schemeClr val="dk1"/>
              </a:buClr>
              <a:buSzPts val="1200"/>
              <a:buFontTx/>
              <a:buChar char="-"/>
            </a:pPr>
            <a:r>
              <a:rPr lang="en-US"/>
              <a:t>The toolkits are grades-based and contain age-appropriate resources to support teachers in classrooms. These resources can also be tailored for use as alternatives to suspension programs in schools.</a:t>
            </a:r>
          </a:p>
          <a:p>
            <a:pPr marL="247650" lvl="0" indent="-171450" algn="l" rtl="0">
              <a:spcBef>
                <a:spcPts val="0"/>
              </a:spcBef>
              <a:spcAft>
                <a:spcPts val="0"/>
              </a:spcAft>
              <a:buClr>
                <a:schemeClr val="dk1"/>
              </a:buClr>
              <a:buSzPts val="1200"/>
              <a:buFontTx/>
              <a:buChar char="-"/>
            </a:pPr>
            <a:r>
              <a:rPr lang="en-US"/>
              <a:t>Healthier Together Schools contains a host of general information for schools taking action on vaping such as grants available, or information on reaching a health promotion facilitator in your area.</a:t>
            </a:r>
          </a:p>
          <a:p>
            <a:endParaRPr lang="en-US"/>
          </a:p>
        </p:txBody>
      </p:sp>
      <p:sp>
        <p:nvSpPr>
          <p:cNvPr id="4" name="Slide Number Placeholder 3">
            <a:extLst>
              <a:ext uri="{FF2B5EF4-FFF2-40B4-BE49-F238E27FC236}">
                <a16:creationId xmlns:a16="http://schemas.microsoft.com/office/drawing/2014/main" id="{DB5349D4-EC9F-C0F8-1A45-0F6E3D41C5BA}"/>
              </a:ext>
            </a:extLst>
          </p:cNvPr>
          <p:cNvSpPr>
            <a:spLocks noGrp="1"/>
          </p:cNvSpPr>
          <p:nvPr>
            <p:ph type="sldNum" sz="quarter" idx="5"/>
          </p:nvPr>
        </p:nvSpPr>
        <p:spPr/>
        <p:txBody>
          <a:bodyPr/>
          <a:lstStyle/>
          <a:p>
            <a:fld id="{20CA530D-631F-4981-98F0-E6C07C67E1A3}" type="slidenum">
              <a:rPr lang="en-GB" smtClean="0"/>
              <a:pPr/>
              <a:t>17</a:t>
            </a:fld>
            <a:endParaRPr lang="en-GB"/>
          </a:p>
        </p:txBody>
      </p:sp>
    </p:spTree>
    <p:extLst>
      <p:ext uri="{BB962C8B-B14F-4D97-AF65-F5344CB8AC3E}">
        <p14:creationId xmlns:p14="http://schemas.microsoft.com/office/powerpoint/2010/main" val="3134881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Any final questions or thoughts?</a:t>
            </a:r>
          </a:p>
          <a:p>
            <a:endParaRPr lang="en-US"/>
          </a:p>
        </p:txBody>
      </p:sp>
      <p:sp>
        <p:nvSpPr>
          <p:cNvPr id="4" name="Slide Number Placeholder 3"/>
          <p:cNvSpPr>
            <a:spLocks noGrp="1"/>
          </p:cNvSpPr>
          <p:nvPr>
            <p:ph type="sldNum" sz="quarter" idx="5"/>
          </p:nvPr>
        </p:nvSpPr>
        <p:spPr/>
        <p:txBody>
          <a:bodyPr/>
          <a:lstStyle/>
          <a:p>
            <a:fld id="{20CA530D-631F-4981-98F0-E6C07C67E1A3}" type="slidenum">
              <a:rPr lang="en-GB" smtClean="0"/>
              <a:pPr/>
              <a:t>18</a:t>
            </a:fld>
            <a:endParaRPr lang="en-GB"/>
          </a:p>
        </p:txBody>
      </p:sp>
    </p:spTree>
    <p:extLst>
      <p:ext uri="{BB962C8B-B14F-4D97-AF65-F5344CB8AC3E}">
        <p14:creationId xmlns:p14="http://schemas.microsoft.com/office/powerpoint/2010/main" val="1111585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a:t>Introductions: Name, Role and Topic </a:t>
            </a:r>
            <a:endParaRPr lang="en-US"/>
          </a:p>
        </p:txBody>
      </p:sp>
      <p:sp>
        <p:nvSpPr>
          <p:cNvPr id="4" name="Slide Number Placeholder 3"/>
          <p:cNvSpPr>
            <a:spLocks noGrp="1"/>
          </p:cNvSpPr>
          <p:nvPr>
            <p:ph type="sldNum" sz="quarter" idx="5"/>
          </p:nvPr>
        </p:nvSpPr>
        <p:spPr/>
        <p:txBody>
          <a:bodyPr/>
          <a:lstStyle/>
          <a:p>
            <a:fld id="{20CA530D-631F-4981-98F0-E6C07C67E1A3}" type="slidenum">
              <a:rPr lang="en-GB" smtClean="0"/>
              <a:pPr/>
              <a:t>2</a:t>
            </a:fld>
            <a:endParaRPr lang="en-GB"/>
          </a:p>
        </p:txBody>
      </p:sp>
    </p:spTree>
    <p:extLst>
      <p:ext uri="{BB962C8B-B14F-4D97-AF65-F5344CB8AC3E}">
        <p14:creationId xmlns:p14="http://schemas.microsoft.com/office/powerpoint/2010/main" val="1172047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70199-F95C-51A8-5ED9-0C7649508B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C4B206-A2E4-F916-9ACE-AC444438A1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338D63-AB1E-0749-5013-912A7CA49869}"/>
              </a:ext>
            </a:extLst>
          </p:cNvPr>
          <p:cNvSpPr>
            <a:spLocks noGrp="1"/>
          </p:cNvSpPr>
          <p:nvPr>
            <p:ph type="body" idx="1"/>
          </p:nvPr>
        </p:nvSpPr>
        <p:spPr/>
        <p:txBody>
          <a:bodyPr/>
          <a:lstStyle/>
          <a:p>
            <a:r>
              <a:rPr lang="en-US" sz="1600"/>
              <a:t>Let’s run through the topics we will be covering today.</a:t>
            </a:r>
          </a:p>
          <a:p>
            <a:endParaRPr lang="en-US" sz="1600"/>
          </a:p>
          <a:p>
            <a:pPr marL="622300" indent="-342900">
              <a:buFont typeface="Arial" panose="020B0604020202020204" pitchFamily="34" charset="0"/>
              <a:buChar char="•"/>
            </a:pPr>
            <a:r>
              <a:rPr lang="en-US" sz="1600"/>
              <a:t>Introductory information</a:t>
            </a:r>
          </a:p>
          <a:p>
            <a:pPr marL="622300" indent="-342900">
              <a:buFont typeface="Arial" panose="020B0604020202020204" pitchFamily="34" charset="0"/>
              <a:buChar char="•"/>
            </a:pPr>
            <a:r>
              <a:rPr lang="en-US" sz="1600"/>
              <a:t>Why this matters?</a:t>
            </a:r>
          </a:p>
          <a:p>
            <a:pPr marL="622300" indent="-342900">
              <a:buFont typeface="Arial" panose="020B0604020202020204" pitchFamily="34" charset="0"/>
              <a:buChar char="•"/>
            </a:pPr>
            <a:r>
              <a:rPr lang="en-US" sz="1600"/>
              <a:t>Why young people vape?</a:t>
            </a:r>
          </a:p>
          <a:p>
            <a:pPr marL="622300" indent="-342900">
              <a:buFont typeface="Arial" panose="020B0604020202020204" pitchFamily="34" charset="0"/>
              <a:buChar char="•"/>
            </a:pPr>
            <a:r>
              <a:rPr lang="en-US" sz="1600"/>
              <a:t>Signs your child may be vaping</a:t>
            </a:r>
          </a:p>
          <a:p>
            <a:pPr marL="622300" indent="-342900">
              <a:buFont typeface="Arial" panose="020B0604020202020204" pitchFamily="34" charset="0"/>
              <a:buChar char="•"/>
            </a:pPr>
            <a:r>
              <a:rPr lang="en-US" sz="1600"/>
              <a:t>What can parents do?</a:t>
            </a:r>
          </a:p>
          <a:p>
            <a:endParaRPr lang="en-US" sz="160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Arial"/>
                <a:cs typeface="Arial"/>
              </a:rPr>
              <a:t>This presentation was provided to us by Primary Care Alberta or PCA. If there are questions we can’t answer through today’s discussion, we can take those back to PCA and communicate responses to you via email.</a:t>
            </a:r>
          </a:p>
          <a:p>
            <a:pPr>
              <a:buNone/>
            </a:pPr>
            <a:endParaRPr lang="en-US" sz="1600">
              <a:cs typeface="Arial"/>
            </a:endParaRPr>
          </a:p>
        </p:txBody>
      </p:sp>
      <p:sp>
        <p:nvSpPr>
          <p:cNvPr id="4" name="Slide Number Placeholder 3">
            <a:extLst>
              <a:ext uri="{FF2B5EF4-FFF2-40B4-BE49-F238E27FC236}">
                <a16:creationId xmlns:a16="http://schemas.microsoft.com/office/drawing/2014/main" id="{3B6073C6-4E69-0F9A-3F02-2BF3225F0FD6}"/>
              </a:ext>
            </a:extLst>
          </p:cNvPr>
          <p:cNvSpPr>
            <a:spLocks noGrp="1"/>
          </p:cNvSpPr>
          <p:nvPr>
            <p:ph type="sldNum" sz="quarter" idx="5"/>
          </p:nvPr>
        </p:nvSpPr>
        <p:spPr/>
        <p:txBody>
          <a:bodyPr/>
          <a:lstStyle/>
          <a:p>
            <a:fld id="{20CA530D-631F-4981-98F0-E6C07C67E1A3}" type="slidenum">
              <a:rPr lang="en-GB" smtClean="0"/>
              <a:pPr/>
              <a:t>3</a:t>
            </a:fld>
            <a:endParaRPr lang="en-GB"/>
          </a:p>
        </p:txBody>
      </p:sp>
    </p:spTree>
    <p:extLst>
      <p:ext uri="{BB962C8B-B14F-4D97-AF65-F5344CB8AC3E}">
        <p14:creationId xmlns:p14="http://schemas.microsoft.com/office/powerpoint/2010/main" val="3678646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Vaping is the act of inhaling and exhaling an aerosol, often containing nicotine and other chemicals (not just water </a:t>
            </a:r>
            <a:r>
              <a:rPr lang="en-US" err="1"/>
              <a:t>vapour</a:t>
            </a:r>
            <a:r>
              <a:rPr lang="en-US"/>
              <a:t>), produced by an electronic device like an e-cigarette.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endParaRPr lang="en-US"/>
          </a:p>
        </p:txBody>
      </p:sp>
      <p:sp>
        <p:nvSpPr>
          <p:cNvPr id="4" name="Slide Number Placeholder 3"/>
          <p:cNvSpPr>
            <a:spLocks noGrp="1"/>
          </p:cNvSpPr>
          <p:nvPr>
            <p:ph type="sldNum" sz="quarter" idx="5"/>
          </p:nvPr>
        </p:nvSpPr>
        <p:spPr/>
        <p:txBody>
          <a:bodyPr/>
          <a:lstStyle/>
          <a:p>
            <a:fld id="{20CA530D-631F-4981-98F0-E6C07C67E1A3}" type="slidenum">
              <a:rPr lang="en-GB" smtClean="0"/>
              <a:pPr/>
              <a:t>4</a:t>
            </a:fld>
            <a:endParaRPr lang="en-GB"/>
          </a:p>
        </p:txBody>
      </p:sp>
    </p:spTree>
    <p:extLst>
      <p:ext uri="{BB962C8B-B14F-4D97-AF65-F5344CB8AC3E}">
        <p14:creationId xmlns:p14="http://schemas.microsoft.com/office/powerpoint/2010/main" val="3613436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sym typeface="Calibri"/>
              </a:rPr>
              <a:t>Many of you may already be familiar with e-cigarettes or “vapes” so this is a quick overview.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sym typeface="Calibri"/>
              </a:rPr>
              <a:t>You can see here how vapes have changed over the years, beginning on the left with those made to look as much like cigarettes as possible. This was followed by modifications and optimizations to produce products over time that maximized the amount of nicotine absorbed by the consumer. Focus was also placed on design and technologies to promote trends and increase use.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Calibri" panose="020F0502020204030204"/>
                <a:ea typeface="Calibri"/>
                <a:cs typeface="Calibri"/>
                <a:sym typeface="Calibri"/>
              </a:rPr>
              <a:t>Source: </a:t>
            </a:r>
            <a:r>
              <a:rPr kumimoji="0" lang="en-US" sz="1200" b="0" i="1" u="sng" strike="noStrike" kern="1200" cap="none" spc="0" normalizeH="0" baseline="0" noProof="0">
                <a:ln>
                  <a:noFill/>
                </a:ln>
                <a:solidFill>
                  <a:prstClr val="black"/>
                </a:solidFill>
                <a:effectLst/>
                <a:uLnTx/>
                <a:uFillTx/>
                <a:latin typeface="Calibri" panose="020F0502020204030204"/>
                <a:ea typeface="Calibri"/>
                <a:cs typeface="Calibri"/>
                <a:sym typeface="Calibri"/>
              </a:rPr>
              <a:t>https://</a:t>
            </a:r>
            <a:r>
              <a:rPr kumimoji="0" lang="en-US" sz="1200" b="0" i="1" u="sng" strike="noStrike" kern="1200" cap="none" spc="0" normalizeH="0" baseline="0" noProof="0" err="1">
                <a:ln>
                  <a:noFill/>
                </a:ln>
                <a:solidFill>
                  <a:prstClr val="black"/>
                </a:solidFill>
                <a:effectLst/>
                <a:uLnTx/>
                <a:uFillTx/>
                <a:latin typeface="Calibri" panose="020F0502020204030204"/>
                <a:ea typeface="Calibri"/>
                <a:cs typeface="Calibri"/>
                <a:sym typeface="Calibri"/>
              </a:rPr>
              <a:t>med.stanford.edu</a:t>
            </a:r>
            <a:r>
              <a:rPr kumimoji="0" lang="en-US" sz="1200" b="0" i="1" u="sng" strike="noStrike" kern="1200" cap="none" spc="0" normalizeH="0" baseline="0" noProof="0">
                <a:ln>
                  <a:noFill/>
                </a:ln>
                <a:solidFill>
                  <a:prstClr val="black"/>
                </a:solidFill>
                <a:effectLst/>
                <a:uLnTx/>
                <a:uFillTx/>
                <a:latin typeface="Calibri" panose="020F0502020204030204"/>
                <a:ea typeface="Calibri"/>
                <a:cs typeface="Calibri"/>
                <a:sym typeface="Calibri"/>
              </a:rPr>
              <a:t>/</a:t>
            </a:r>
            <a:r>
              <a:rPr kumimoji="0" lang="en-US" sz="1200" b="0" i="1" u="sng" strike="noStrike" kern="1200" cap="none" spc="0" normalizeH="0" baseline="0" noProof="0" err="1">
                <a:ln>
                  <a:noFill/>
                </a:ln>
                <a:solidFill>
                  <a:prstClr val="black"/>
                </a:solidFill>
                <a:effectLst/>
                <a:uLnTx/>
                <a:uFillTx/>
                <a:latin typeface="Calibri" panose="020F0502020204030204"/>
                <a:ea typeface="Calibri"/>
                <a:cs typeface="Calibri"/>
                <a:sym typeface="Calibri"/>
              </a:rPr>
              <a:t>tobaccopreventiontoolkit</a:t>
            </a:r>
            <a:r>
              <a:rPr kumimoji="0" lang="en-US" sz="1200" b="0" i="1" u="sng" strike="noStrike" kern="1200" cap="none" spc="0" normalizeH="0" baseline="0" noProof="0">
                <a:ln>
                  <a:noFill/>
                </a:ln>
                <a:solidFill>
                  <a:prstClr val="black"/>
                </a:solidFill>
                <a:effectLst/>
                <a:uLnTx/>
                <a:uFillTx/>
                <a:latin typeface="Calibri" panose="020F0502020204030204"/>
                <a:ea typeface="Calibri"/>
                <a:cs typeface="Calibri"/>
                <a:sym typeface="Calibri"/>
              </a:rPr>
              <a:t>/curriculum-decision-maker/by-module/E-</a:t>
            </a:r>
            <a:r>
              <a:rPr kumimoji="0" lang="en-US" sz="1200" b="0" i="1" u="sng" strike="noStrike" kern="1200" cap="none" spc="0" normalizeH="0" baseline="0" noProof="0" err="1">
                <a:ln>
                  <a:noFill/>
                </a:ln>
                <a:solidFill>
                  <a:prstClr val="black"/>
                </a:solidFill>
                <a:effectLst/>
                <a:uLnTx/>
                <a:uFillTx/>
                <a:latin typeface="Calibri" panose="020F0502020204030204"/>
                <a:ea typeface="Calibri"/>
                <a:cs typeface="Calibri"/>
                <a:sym typeface="Calibri"/>
              </a:rPr>
              <a:t>Cigs.html</a:t>
            </a:r>
            <a:endParaRPr lang="en-US" i="0"/>
          </a:p>
          <a:p>
            <a:endParaRPr lang="en-US"/>
          </a:p>
        </p:txBody>
      </p:sp>
      <p:sp>
        <p:nvSpPr>
          <p:cNvPr id="4" name="Slide Number Placeholder 3"/>
          <p:cNvSpPr>
            <a:spLocks noGrp="1"/>
          </p:cNvSpPr>
          <p:nvPr>
            <p:ph type="sldNum" sz="quarter" idx="5"/>
          </p:nvPr>
        </p:nvSpPr>
        <p:spPr/>
        <p:txBody>
          <a:bodyPr/>
          <a:lstStyle/>
          <a:p>
            <a:fld id="{20CA530D-631F-4981-98F0-E6C07C67E1A3}" type="slidenum">
              <a:rPr lang="en-GB" smtClean="0"/>
              <a:pPr/>
              <a:t>5</a:t>
            </a:fld>
            <a:endParaRPr lang="en-GB"/>
          </a:p>
        </p:txBody>
      </p:sp>
    </p:spTree>
    <p:extLst>
      <p:ext uri="{BB962C8B-B14F-4D97-AF65-F5344CB8AC3E}">
        <p14:creationId xmlns:p14="http://schemas.microsoft.com/office/powerpoint/2010/main" val="1846651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2A296-9D85-9621-BDF2-8A5C23A6EC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D9D55B-8830-7526-88DA-3B3407C62E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719F2D-54B3-43F1-B660-0FE7FEB7A9A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sym typeface="Calibri"/>
              </a:rPr>
              <a:t>Click on slide to play the video.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sym typeface="Calibri"/>
              </a:rPr>
              <a:t>Despite the design changes over time, the underlying mechanics of vaping remain the same. This video describes how vapes 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Calibri" panose="020F0502020204030204"/>
                <a:ea typeface="Calibri"/>
                <a:cs typeface="Calibri"/>
                <a:sym typeface="Calibri"/>
              </a:rPr>
              <a:t>Source: </a:t>
            </a:r>
            <a:r>
              <a:rPr kumimoji="0" lang="en-US" sz="1200" b="0" i="1" u="sng" strike="noStrike" kern="1200" cap="none" spc="0" normalizeH="0" baseline="0" noProof="0">
                <a:ln>
                  <a:noFill/>
                </a:ln>
                <a:solidFill>
                  <a:prstClr val="black"/>
                </a:solidFill>
                <a:effectLst/>
                <a:uLnTx/>
                <a:uFillTx/>
                <a:latin typeface="Calibri" panose="020F0502020204030204"/>
                <a:ea typeface="Calibri"/>
                <a:cs typeface="Calibri"/>
                <a:sym typeface="Calibri"/>
              </a:rPr>
              <a:t>https://www.youtube.com/watch?v=vbNrlsR-pnI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sym typeface="Calibri"/>
              </a:rPr>
              <a:t>If you’d like to read more information to understand the</a:t>
            </a:r>
            <a:r>
              <a:rPr lang="en-US" sz="1200" b="0" i="0" u="none" strike="noStrike" cap="none">
                <a:solidFill>
                  <a:schemeClr val="dk1"/>
                </a:solidFill>
                <a:effectLst/>
                <a:latin typeface="Calibri"/>
                <a:ea typeface="Calibri"/>
                <a:cs typeface="Calibri"/>
                <a:sym typeface="Calibri"/>
              </a:rPr>
              <a:t> devices, how they work, and what they contain, you can use the </a:t>
            </a:r>
            <a:r>
              <a:rPr lang="en-US" sz="1200" b="1" i="0" u="none" strike="noStrike" cap="none">
                <a:solidFill>
                  <a:schemeClr val="dk1"/>
                </a:solidFill>
                <a:effectLst/>
                <a:latin typeface="Calibri"/>
                <a:ea typeface="Calibri"/>
                <a:cs typeface="Calibri"/>
                <a:sym typeface="Calibri"/>
              </a:rPr>
              <a:t>QR Code </a:t>
            </a:r>
            <a:r>
              <a:rPr lang="en-US" sz="1200" b="0" i="0" u="none" strike="noStrike" cap="none">
                <a:solidFill>
                  <a:schemeClr val="dk1"/>
                </a:solidFill>
                <a:effectLst/>
                <a:latin typeface="Calibri"/>
                <a:ea typeface="Calibri"/>
                <a:cs typeface="Calibri"/>
                <a:sym typeface="Calibri"/>
              </a:rPr>
              <a:t>to access Health Canada’s page on vaping devices. This link is also listed in your handout. </a:t>
            </a:r>
            <a:endPar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Calibri" panose="020F0502020204030204"/>
                <a:ea typeface="Calibri"/>
                <a:cs typeface="Calibri"/>
                <a:sym typeface="Calibri"/>
              </a:rPr>
              <a:t>Source: </a:t>
            </a:r>
            <a:r>
              <a:rPr kumimoji="0" lang="en-US" sz="1200" b="0" i="1" u="sng" strike="noStrike" kern="1200" cap="none" spc="0" normalizeH="0" baseline="0" noProof="0">
                <a:ln>
                  <a:noFill/>
                </a:ln>
                <a:solidFill>
                  <a:prstClr val="black"/>
                </a:solidFill>
                <a:effectLst/>
                <a:uLnTx/>
                <a:uFillTx/>
                <a:latin typeface="Calibri" panose="020F0502020204030204"/>
                <a:ea typeface="Calibri"/>
                <a:cs typeface="Calibri"/>
                <a:sym typeface="Calibri"/>
              </a:rPr>
              <a:t>https://www.canada.ca/en/health-canada/services/smoking-tobacco/vaping.html</a:t>
            </a:r>
            <a:r>
              <a:rPr kumimoji="0" lang="en-US" sz="1200" b="0" i="1" u="none" strike="noStrike" kern="1200" cap="none" spc="0" normalizeH="0" baseline="0" noProof="0">
                <a:ln>
                  <a:noFill/>
                </a:ln>
                <a:solidFill>
                  <a:prstClr val="black"/>
                </a:solidFill>
                <a:effectLst/>
                <a:uLnTx/>
                <a:uFillTx/>
                <a:latin typeface="Calibri" panose="020F0502020204030204"/>
                <a:ea typeface="Calibri"/>
                <a:cs typeface="Calibri"/>
                <a:sym typeface="Calibri"/>
              </a:rPr>
              <a:t>  </a:t>
            </a:r>
            <a:endParaRPr lang="en-US" i="1"/>
          </a:p>
          <a:p>
            <a:endParaRPr lang="en-US"/>
          </a:p>
        </p:txBody>
      </p:sp>
      <p:sp>
        <p:nvSpPr>
          <p:cNvPr id="4" name="Slide Number Placeholder 3">
            <a:extLst>
              <a:ext uri="{FF2B5EF4-FFF2-40B4-BE49-F238E27FC236}">
                <a16:creationId xmlns:a16="http://schemas.microsoft.com/office/drawing/2014/main" id="{7AA118AE-7BFF-9C29-ED05-7F84FA644024}"/>
              </a:ext>
            </a:extLst>
          </p:cNvPr>
          <p:cNvSpPr>
            <a:spLocks noGrp="1"/>
          </p:cNvSpPr>
          <p:nvPr>
            <p:ph type="sldNum" sz="quarter" idx="5"/>
          </p:nvPr>
        </p:nvSpPr>
        <p:spPr/>
        <p:txBody>
          <a:bodyPr/>
          <a:lstStyle/>
          <a:p>
            <a:fld id="{20CA530D-631F-4981-98F0-E6C07C67E1A3}" type="slidenum">
              <a:rPr lang="en-GB" smtClean="0"/>
              <a:pPr/>
              <a:t>6</a:t>
            </a:fld>
            <a:endParaRPr lang="en-GB"/>
          </a:p>
        </p:txBody>
      </p:sp>
    </p:spTree>
    <p:extLst>
      <p:ext uri="{BB962C8B-B14F-4D97-AF65-F5344CB8AC3E}">
        <p14:creationId xmlns:p14="http://schemas.microsoft.com/office/powerpoint/2010/main" val="731464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1" i="1"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Presenters: </a:t>
            </a:r>
            <a:r>
              <a:rPr kumimoji="0" lang="en-US" sz="1200" b="0" i="1"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Use the notes below to describe the stats in this image. Make it relatable by discussing what you are seeing/experiencing at your school.</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1"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defRPr/>
            </a:pPr>
            <a:r>
              <a:rPr kumimoji="0" lang="en-US" sz="1200" b="0" i="0" u="none" strike="noStrike" kern="1200" cap="none" spc="0" normalizeH="0" baseline="0" noProof="0">
                <a:ln>
                  <a:noFill/>
                </a:ln>
                <a:solidFill>
                  <a:prstClr val="black"/>
                </a:solidFill>
                <a:effectLst/>
                <a:uLnTx/>
                <a:uFillTx/>
                <a:latin typeface="Arial"/>
                <a:ea typeface="Calibri"/>
                <a:cs typeface="Arial"/>
              </a:rPr>
              <a:t>In Alberta, for </a:t>
            </a:r>
            <a:r>
              <a:rPr lang="en-US">
                <a:solidFill>
                  <a:prstClr val="black"/>
                </a:solidFill>
                <a:latin typeface="Arial"/>
                <a:ea typeface="Calibri"/>
                <a:cs typeface="Arial"/>
              </a:rPr>
              <a:t>each student who</a:t>
            </a:r>
            <a:r>
              <a:rPr kumimoji="0" lang="en-US" sz="1200" b="0" i="0" u="none" strike="noStrike" kern="1200" cap="none" spc="0" normalizeH="0" baseline="0" noProof="0">
                <a:ln>
                  <a:noFill/>
                </a:ln>
                <a:solidFill>
                  <a:prstClr val="black"/>
                </a:solidFill>
                <a:effectLst/>
                <a:uLnTx/>
                <a:uFillTx/>
                <a:latin typeface="Arial"/>
                <a:ea typeface="Calibri"/>
                <a:cs typeface="Arial"/>
              </a:rPr>
              <a:t> says they are currently smoking </a:t>
            </a:r>
            <a:r>
              <a:rPr lang="en-US">
                <a:solidFill>
                  <a:prstClr val="black"/>
                </a:solidFill>
                <a:latin typeface="Arial"/>
                <a:ea typeface="Calibri"/>
                <a:cs typeface="Arial"/>
              </a:rPr>
              <a:t>(4.3%</a:t>
            </a:r>
            <a:r>
              <a:rPr kumimoji="0" lang="en-US" sz="1200" b="0" i="0" u="none" strike="noStrike" kern="1200" cap="none" spc="0" normalizeH="0" baseline="0" noProof="0">
                <a:ln>
                  <a:noFill/>
                </a:ln>
                <a:solidFill>
                  <a:prstClr val="black"/>
                </a:solidFill>
                <a:effectLst/>
                <a:uLnTx/>
                <a:uFillTx/>
                <a:latin typeface="Arial"/>
                <a:ea typeface="Calibri"/>
                <a:cs typeface="Arial"/>
              </a:rPr>
              <a:t> </a:t>
            </a:r>
            <a:r>
              <a:rPr lang="en-US">
                <a:solidFill>
                  <a:prstClr val="black"/>
                </a:solidFill>
                <a:latin typeface="Arial"/>
                <a:ea typeface="Calibri"/>
                <a:cs typeface="Arial"/>
              </a:rPr>
              <a:t>of students in Grades 7-12 </a:t>
            </a:r>
            <a:r>
              <a:rPr kumimoji="0" lang="en-US" sz="1200" b="0" i="0" u="none" strike="noStrike" kern="1200" cap="none" spc="0" normalizeH="0" baseline="0" noProof="0">
                <a:ln>
                  <a:noFill/>
                </a:ln>
                <a:solidFill>
                  <a:prstClr val="black"/>
                </a:solidFill>
                <a:effectLst/>
                <a:uLnTx/>
                <a:uFillTx/>
                <a:latin typeface="Arial"/>
                <a:ea typeface="Calibri"/>
                <a:cs typeface="Arial"/>
              </a:rPr>
              <a:t>have smoked a cigarette in the past 30-days), there are </a:t>
            </a:r>
            <a:r>
              <a:rPr lang="en-US">
                <a:solidFill>
                  <a:prstClr val="black"/>
                </a:solidFill>
                <a:latin typeface="Arial"/>
                <a:ea typeface="Calibri"/>
                <a:cs typeface="Arial"/>
              </a:rPr>
              <a:t>over 3 </a:t>
            </a:r>
            <a:r>
              <a:rPr kumimoji="0" lang="en-US" sz="1200" b="0" i="0" u="none" strike="noStrike" kern="1200" cap="none" spc="0" normalizeH="0" baseline="0" noProof="0">
                <a:ln>
                  <a:noFill/>
                </a:ln>
                <a:solidFill>
                  <a:prstClr val="black"/>
                </a:solidFill>
                <a:effectLst/>
                <a:uLnTx/>
                <a:uFillTx/>
                <a:latin typeface="Arial"/>
                <a:ea typeface="Calibri"/>
                <a:cs typeface="Arial"/>
              </a:rPr>
              <a:t>times the number of students who say they are currently vaping </a:t>
            </a:r>
            <a:r>
              <a:rPr lang="en-US">
                <a:solidFill>
                  <a:prstClr val="black"/>
                </a:solidFill>
                <a:latin typeface="Arial"/>
                <a:ea typeface="Calibri"/>
                <a:cs typeface="Arial"/>
              </a:rPr>
              <a:t>(15.6</a:t>
            </a:r>
            <a:r>
              <a:rPr kumimoji="0" lang="en-US" sz="1200" b="0" i="0" u="none" strike="noStrike" kern="1200" cap="none" spc="0" normalizeH="0" baseline="0" noProof="0">
                <a:ln>
                  <a:noFill/>
                </a:ln>
                <a:solidFill>
                  <a:prstClr val="black"/>
                </a:solidFill>
                <a:effectLst/>
                <a:uLnTx/>
                <a:uFillTx/>
                <a:latin typeface="Arial"/>
                <a:ea typeface="Calibri"/>
                <a:cs typeface="Arial"/>
              </a:rPr>
              <a:t>% have vaped in the past 30-days).</a:t>
            </a:r>
            <a:endParaRPr lang="en-US" sz="1200" b="0" i="0" u="none" strike="noStrike" kern="1200" cap="none" spc="0" normalizeH="0" baseline="0" noProof="0">
              <a:ln>
                <a:noFill/>
              </a:ln>
              <a:solidFill>
                <a:prstClr val="black"/>
              </a:solidFill>
              <a:effectLst/>
              <a:uLnTx/>
              <a:uFillTx/>
              <a:latin typeface="Arial"/>
              <a:ea typeface="Calibri"/>
              <a:cs typeface="Arial"/>
            </a:endParaRPr>
          </a:p>
          <a:p>
            <a:pPr marL="0" marR="0" lvl="0" indent="0" algn="l" defTabSz="914400" rtl="0" eaLnBrk="1" fontAlgn="auto" latinLnBrk="0" hangingPunct="1">
              <a:spcBef>
                <a:spcPts val="0"/>
              </a:spcBef>
              <a:buClrTx/>
              <a:buSzTx/>
              <a:buFontTx/>
              <a:buNone/>
              <a:tabLst/>
              <a:defRPr/>
            </a:pPr>
            <a:endParaRPr kumimoji="0" lang="en-US" sz="1200" b="0" i="1" u="none" strike="noStrike" kern="1200" cap="none" spc="0" normalizeH="0" baseline="0" noProof="0">
              <a:ln>
                <a:noFill/>
              </a:ln>
              <a:solidFill>
                <a:prstClr val="black"/>
              </a:solidFill>
              <a:effectLst/>
              <a:uLnTx/>
              <a:uFillTx/>
              <a:latin typeface="Calibri" panose="020F0502020204030204"/>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Calibri" panose="020F0502020204030204"/>
                <a:ea typeface="Calibri"/>
                <a:cs typeface="Calibri"/>
                <a:sym typeface="Calibri"/>
              </a:rPr>
              <a:t>Source</a:t>
            </a:r>
            <a:r>
              <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sym typeface="Calibri"/>
              </a:rPr>
              <a:t>: </a:t>
            </a:r>
            <a:r>
              <a:rPr lang="en-US" sz="1200" b="0" i="1" u="sng" kern="1200">
                <a:solidFill>
                  <a:schemeClr val="tx1"/>
                </a:solidFill>
                <a:effectLst/>
                <a:latin typeface="Arial" panose="020B0604020202020204" pitchFamily="34" charset="0"/>
                <a:ea typeface="+mn-ea"/>
                <a:cs typeface="+mn-cs"/>
                <a:hlinkClick r:id="rId3"/>
              </a:rPr>
              <a:t>https://health-infobase.canada.ca/substance-use/csads/</a:t>
            </a:r>
            <a:r>
              <a:rPr lang="en-US" sz="1200" b="0" i="1" kern="1200">
                <a:solidFill>
                  <a:schemeClr val="tx1"/>
                </a:solidFill>
                <a:effectLst/>
                <a:latin typeface="Arial" panose="020B0604020202020204" pitchFamily="34" charset="0"/>
                <a:ea typeface="+mn-ea"/>
                <a:cs typeface="+mn-cs"/>
              </a:rPr>
              <a:t> </a:t>
            </a:r>
            <a:endParaRPr lang="en-US" sz="1200" b="0" i="0" kern="120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GB"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41515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4670E-40D9-E779-F3F4-0807920E7B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5699E3-CB6A-8DA6-32C5-E5CBB59B46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AF3A76-3B9C-E6D4-24A0-1D40D1A49E5E}"/>
              </a:ext>
            </a:extLst>
          </p:cNvPr>
          <p:cNvSpPr>
            <a:spLocks noGrp="1"/>
          </p:cNvSpPr>
          <p:nvPr>
            <p:ph type="body" idx="1"/>
          </p:nvPr>
        </p:nvSpPr>
        <p:spPr/>
        <p:txBody>
          <a:bodyPr/>
          <a:lstStyle/>
          <a:p>
            <a:pPr marL="0" lvl="0" indent="0" algn="l" rtl="0">
              <a:spcBef>
                <a:spcPts val="0"/>
              </a:spcBef>
              <a:spcAft>
                <a:spcPts val="0"/>
              </a:spcAft>
              <a:buNone/>
            </a:pPr>
            <a:r>
              <a:rPr lang="en-US"/>
              <a:t>Known health issues linked to vaping include:</a:t>
            </a:r>
          </a:p>
          <a:p>
            <a:pPr marL="171450" lvl="0" indent="-171450" algn="l" rtl="0">
              <a:spcBef>
                <a:spcPts val="0"/>
              </a:spcBef>
              <a:spcAft>
                <a:spcPts val="0"/>
              </a:spcAft>
              <a:buFontTx/>
              <a:buChar char="-"/>
            </a:pPr>
            <a:r>
              <a:rPr lang="en-US"/>
              <a:t>Asthma</a:t>
            </a:r>
          </a:p>
          <a:p>
            <a:pPr marL="171450" lvl="0" indent="-171450" algn="l" rtl="0">
              <a:spcBef>
                <a:spcPts val="0"/>
              </a:spcBef>
              <a:spcAft>
                <a:spcPts val="0"/>
              </a:spcAft>
              <a:buFontTx/>
              <a:buChar char="-"/>
            </a:pPr>
            <a:r>
              <a:rPr lang="en-US"/>
              <a:t>Emphysema, lung infections and pneumonia </a:t>
            </a:r>
          </a:p>
          <a:p>
            <a:pPr marL="171450" lvl="0" indent="-171450" algn="l" rtl="0">
              <a:spcBef>
                <a:spcPts val="0"/>
              </a:spcBef>
              <a:spcAft>
                <a:spcPts val="0"/>
              </a:spcAft>
              <a:buFontTx/>
              <a:buChar char="-"/>
            </a:pPr>
            <a:r>
              <a:rPr lang="en-US"/>
              <a:t>Defective batteries have caused fires or explosions leading to injury</a:t>
            </a:r>
          </a:p>
          <a:p>
            <a:pPr marL="171450" lvl="0" indent="-171450" algn="l" rtl="0">
              <a:spcBef>
                <a:spcPts val="0"/>
              </a:spcBef>
              <a:spcAft>
                <a:spcPts val="0"/>
              </a:spcAft>
              <a:buFontTx/>
              <a:buChar char="-"/>
            </a:pPr>
            <a:endParaRPr lang="en-US"/>
          </a:p>
          <a:p>
            <a:pPr marL="0" lvl="0" indent="0" algn="l" rtl="0">
              <a:spcBef>
                <a:spcPts val="0"/>
              </a:spcBef>
              <a:spcAft>
                <a:spcPts val="0"/>
              </a:spcAft>
              <a:buFontTx/>
              <a:buNone/>
            </a:pPr>
            <a:r>
              <a:rPr lang="en-US" i="1"/>
              <a:t>Source: </a:t>
            </a:r>
            <a:r>
              <a:rPr lang="en-US" i="1" u="sng"/>
              <a:t>https://</a:t>
            </a:r>
            <a:r>
              <a:rPr lang="en-US" i="1" u="sng" err="1"/>
              <a:t>behindthehaze.ca</a:t>
            </a:r>
            <a:r>
              <a:rPr lang="en-US" i="1" u="sng"/>
              <a:t>/vaping-risks</a:t>
            </a:r>
            <a:r>
              <a:rPr lang="en-US" i="1"/>
              <a:t>  </a:t>
            </a:r>
          </a:p>
          <a:p>
            <a:endParaRPr lang="en-US"/>
          </a:p>
        </p:txBody>
      </p:sp>
      <p:sp>
        <p:nvSpPr>
          <p:cNvPr id="4" name="Slide Number Placeholder 3">
            <a:extLst>
              <a:ext uri="{FF2B5EF4-FFF2-40B4-BE49-F238E27FC236}">
                <a16:creationId xmlns:a16="http://schemas.microsoft.com/office/drawing/2014/main" id="{F8D17CFA-6927-F920-53A0-728375686791}"/>
              </a:ext>
            </a:extLst>
          </p:cNvPr>
          <p:cNvSpPr>
            <a:spLocks noGrp="1"/>
          </p:cNvSpPr>
          <p:nvPr>
            <p:ph type="sldNum" sz="quarter" idx="5"/>
          </p:nvPr>
        </p:nvSpPr>
        <p:spPr/>
        <p:txBody>
          <a:bodyPr/>
          <a:lstStyle/>
          <a:p>
            <a:fld id="{20CA530D-631F-4981-98F0-E6C07C67E1A3}" type="slidenum">
              <a:rPr lang="en-GB" smtClean="0"/>
              <a:pPr/>
              <a:t>8</a:t>
            </a:fld>
            <a:endParaRPr lang="en-GB"/>
          </a:p>
        </p:txBody>
      </p:sp>
    </p:spTree>
    <p:extLst>
      <p:ext uri="{BB962C8B-B14F-4D97-AF65-F5344CB8AC3E}">
        <p14:creationId xmlns:p14="http://schemas.microsoft.com/office/powerpoint/2010/main" val="3185082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0338E-E878-D95E-DA0D-38A07CD310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A8CBAA-89D4-DA13-869E-D5E9953D1E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963F91-5D76-2E22-06E3-E02E2DE4D287}"/>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a:t>Most vaping products contain nicotine which is known to have adverse health effects.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a:t>For adolescents especially, nicotine harms brain development which continues up to age 25.</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a:t>Nicotine is highly addictive, and youth are particularly vulnerable to this, sometimes showing signs of addiction before they start regular or daily use.</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200"/>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i="1"/>
              <a:t>Source: </a:t>
            </a:r>
            <a:r>
              <a:rPr lang="en-US" sz="1200" i="1" u="sng"/>
              <a:t>https://</a:t>
            </a:r>
            <a:r>
              <a:rPr lang="en-US" sz="1200" i="1" u="sng" err="1"/>
              <a:t>www.cdc.gov</a:t>
            </a:r>
            <a:r>
              <a:rPr lang="en-US" sz="1200" i="1" u="sng"/>
              <a:t>/tobacco/e-cigarettes/health-</a:t>
            </a:r>
            <a:r>
              <a:rPr lang="en-US" sz="1200" i="1" u="sng" err="1"/>
              <a:t>effects.html</a:t>
            </a:r>
            <a:endParaRPr lang="en-US" sz="1200" i="1" u="sng"/>
          </a:p>
          <a:p>
            <a:endParaRPr lang="en-US"/>
          </a:p>
        </p:txBody>
      </p:sp>
      <p:sp>
        <p:nvSpPr>
          <p:cNvPr id="4" name="Slide Number Placeholder 3">
            <a:extLst>
              <a:ext uri="{FF2B5EF4-FFF2-40B4-BE49-F238E27FC236}">
                <a16:creationId xmlns:a16="http://schemas.microsoft.com/office/drawing/2014/main" id="{00E6989A-0D13-D404-6AF2-1160A809802A}"/>
              </a:ext>
            </a:extLst>
          </p:cNvPr>
          <p:cNvSpPr>
            <a:spLocks noGrp="1"/>
          </p:cNvSpPr>
          <p:nvPr>
            <p:ph type="sldNum" sz="quarter" idx="5"/>
          </p:nvPr>
        </p:nvSpPr>
        <p:spPr/>
        <p:txBody>
          <a:bodyPr/>
          <a:lstStyle/>
          <a:p>
            <a:fld id="{20CA530D-631F-4981-98F0-E6C07C67E1A3}" type="slidenum">
              <a:rPr lang="en-GB" smtClean="0"/>
              <a:pPr/>
              <a:t>9</a:t>
            </a:fld>
            <a:endParaRPr lang="en-GB"/>
          </a:p>
        </p:txBody>
      </p:sp>
    </p:spTree>
    <p:extLst>
      <p:ext uri="{BB962C8B-B14F-4D97-AF65-F5344CB8AC3E}">
        <p14:creationId xmlns:p14="http://schemas.microsoft.com/office/powerpoint/2010/main" val="188172444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oleObject" Target="../embeddings/oleObject2.bin"/><Relationship Id="rId7"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5.svg"/><Relationship Id="rId5" Type="http://schemas.openxmlformats.org/officeDocument/2006/relationships/image" Target="../media/image2.png"/><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oleObject" Target="../embeddings/oleObject10.bin"/><Relationship Id="rId7"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1.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emf"/></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oleObject" Target="../embeddings/oleObject11.bin"/><Relationship Id="rId7" Type="http://schemas.openxmlformats.org/officeDocument/2006/relationships/image" Target="../media/image36.png"/><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image" Target="../media/image5.svg"/><Relationship Id="rId5" Type="http://schemas.openxmlformats.org/officeDocument/2006/relationships/image" Target="../media/image2.png"/><Relationship Id="rId4" Type="http://schemas.openxmlformats.org/officeDocument/2006/relationships/image" Target="../media/image35.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38.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oleObject" Target="../embeddings/oleObject13.bin"/><Relationship Id="rId7" Type="http://schemas.openxmlformats.org/officeDocument/2006/relationships/image" Target="../media/image40.png"/><Relationship Id="rId2" Type="http://schemas.openxmlformats.org/officeDocument/2006/relationships/slideMaster" Target="../slideMasters/slideMaster1.xml"/><Relationship Id="rId1" Type="http://schemas.openxmlformats.org/officeDocument/2006/relationships/tags" Target="../tags/tag14.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39.emf"/></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oleObject" Target="../embeddings/oleObject13.bin"/><Relationship Id="rId7"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5.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39.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6.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42.emf"/></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oleObject" Target="../embeddings/oleObject2.bin"/><Relationship Id="rId7"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18.xml"/><Relationship Id="rId6" Type="http://schemas.openxmlformats.org/officeDocument/2006/relationships/image" Target="../media/image5.svg"/><Relationship Id="rId5" Type="http://schemas.openxmlformats.org/officeDocument/2006/relationships/image" Target="../media/image2.png"/><Relationship Id="rId4" Type="http://schemas.openxmlformats.org/officeDocument/2006/relationships/image" Target="../media/image4.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19.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emf"/></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oleObject" Target="../embeddings/oleObject4.bin"/><Relationship Id="rId7"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20.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8.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emf"/></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oleObject" Target="../embeddings/oleObject5.bin"/><Relationship Id="rId7"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2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8.emf"/></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oleObject" Target="../embeddings/oleObject5.bin"/><Relationship Id="rId7"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2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8.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2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emf"/></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oleObject" Target="../embeddings/oleObject7.bin"/><Relationship Id="rId7" Type="http://schemas.openxmlformats.org/officeDocument/2006/relationships/image" Target="../media/image23.png"/><Relationship Id="rId2" Type="http://schemas.openxmlformats.org/officeDocument/2006/relationships/slideMaster" Target="../slideMasters/slideMaster2.xml"/><Relationship Id="rId1" Type="http://schemas.openxmlformats.org/officeDocument/2006/relationships/tags" Target="../tags/tag2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emf"/></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oleObject" Target="../embeddings/oleObject8.bin"/><Relationship Id="rId7" Type="http://schemas.openxmlformats.org/officeDocument/2006/relationships/image" Target="../media/image27.png"/><Relationship Id="rId2" Type="http://schemas.openxmlformats.org/officeDocument/2006/relationships/slideMaster" Target="../slideMasters/slideMaster2.xml"/><Relationship Id="rId1" Type="http://schemas.openxmlformats.org/officeDocument/2006/relationships/tags" Target="../tags/tag25.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0.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26.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emf"/></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oleObject" Target="../embeddings/oleObject10.bin"/><Relationship Id="rId7"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2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emf"/></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oleObject" Target="../embeddings/oleObject11.bin"/><Relationship Id="rId7" Type="http://schemas.openxmlformats.org/officeDocument/2006/relationships/image" Target="../media/image36.png"/><Relationship Id="rId2" Type="http://schemas.openxmlformats.org/officeDocument/2006/relationships/slideMaster" Target="../slideMasters/slideMaster2.xml"/><Relationship Id="rId1" Type="http://schemas.openxmlformats.org/officeDocument/2006/relationships/tags" Target="../tags/tag28.xml"/><Relationship Id="rId6" Type="http://schemas.openxmlformats.org/officeDocument/2006/relationships/image" Target="../media/image5.svg"/><Relationship Id="rId5" Type="http://schemas.openxmlformats.org/officeDocument/2006/relationships/image" Target="../media/image2.png"/><Relationship Id="rId4" Type="http://schemas.openxmlformats.org/officeDocument/2006/relationships/image" Target="../media/image35.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29.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38.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oleObject" Target="../embeddings/oleObject4.bin"/><Relationship Id="rId7"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8.emf"/></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oleObject" Target="../embeddings/oleObject13.bin"/><Relationship Id="rId7" Type="http://schemas.openxmlformats.org/officeDocument/2006/relationships/image" Target="../media/image40.png"/><Relationship Id="rId2" Type="http://schemas.openxmlformats.org/officeDocument/2006/relationships/slideMaster" Target="../slideMasters/slideMaster2.xml"/><Relationship Id="rId1" Type="http://schemas.openxmlformats.org/officeDocument/2006/relationships/tags" Target="../tags/tag30.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39.emf"/></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oleObject" Target="../embeddings/oleObject13.bin"/><Relationship Id="rId7"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31.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39.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3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42.emf"/></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oleObject" Target="../embeddings/oleObject2.bin"/><Relationship Id="rId7" Type="http://schemas.openxmlformats.org/officeDocument/2006/relationships/image" Target="../media/image6.png"/><Relationship Id="rId2" Type="http://schemas.openxmlformats.org/officeDocument/2006/relationships/slideMaster" Target="../slideMasters/slideMaster3.xml"/><Relationship Id="rId1" Type="http://schemas.openxmlformats.org/officeDocument/2006/relationships/tags" Target="../tags/tag34.xml"/><Relationship Id="rId6" Type="http://schemas.openxmlformats.org/officeDocument/2006/relationships/image" Target="../media/image5.svg"/><Relationship Id="rId5" Type="http://schemas.openxmlformats.org/officeDocument/2006/relationships/image" Target="../media/image2.png"/><Relationship Id="rId4" Type="http://schemas.openxmlformats.org/officeDocument/2006/relationships/image" Target="../media/image4.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tags" Target="../tags/tag35.xml"/><Relationship Id="rId6" Type="http://schemas.openxmlformats.org/officeDocument/2006/relationships/image" Target="../media/image43.svg"/><Relationship Id="rId5" Type="http://schemas.openxmlformats.org/officeDocument/2006/relationships/image" Target="../media/image9.png"/><Relationship Id="rId4" Type="http://schemas.openxmlformats.org/officeDocument/2006/relationships/image" Target="../media/image8.emf"/></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oleObject" Target="../embeddings/oleObject4.bin"/><Relationship Id="rId7" Type="http://schemas.openxmlformats.org/officeDocument/2006/relationships/image" Target="../media/image6.png"/><Relationship Id="rId2" Type="http://schemas.openxmlformats.org/officeDocument/2006/relationships/slideMaster" Target="../slideMasters/slideMaster3.xml"/><Relationship Id="rId1" Type="http://schemas.openxmlformats.org/officeDocument/2006/relationships/tags" Target="../tags/tag36.xml"/><Relationship Id="rId6" Type="http://schemas.openxmlformats.org/officeDocument/2006/relationships/image" Target="../media/image44.svg"/><Relationship Id="rId5" Type="http://schemas.openxmlformats.org/officeDocument/2006/relationships/image" Target="../media/image11.png"/><Relationship Id="rId4" Type="http://schemas.openxmlformats.org/officeDocument/2006/relationships/image" Target="../media/image8.emf"/></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oleObject" Target="../embeddings/oleObject5.bin"/><Relationship Id="rId7" Type="http://schemas.openxmlformats.org/officeDocument/2006/relationships/image" Target="../media/image6.png"/><Relationship Id="rId2" Type="http://schemas.openxmlformats.org/officeDocument/2006/relationships/slideMaster" Target="../slideMasters/slideMaster3.xml"/><Relationship Id="rId1" Type="http://schemas.openxmlformats.org/officeDocument/2006/relationships/tags" Target="../tags/tag37.xml"/><Relationship Id="rId6" Type="http://schemas.openxmlformats.org/officeDocument/2006/relationships/image" Target="../media/image46.svg"/><Relationship Id="rId5" Type="http://schemas.openxmlformats.org/officeDocument/2006/relationships/image" Target="../media/image13.png"/><Relationship Id="rId4" Type="http://schemas.openxmlformats.org/officeDocument/2006/relationships/image" Target="../media/image8.emf"/></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oleObject" Target="../embeddings/oleObject5.bin"/><Relationship Id="rId7" Type="http://schemas.openxmlformats.org/officeDocument/2006/relationships/image" Target="../media/image6.png"/><Relationship Id="rId2" Type="http://schemas.openxmlformats.org/officeDocument/2006/relationships/slideMaster" Target="../slideMasters/slideMaster3.xml"/><Relationship Id="rId1" Type="http://schemas.openxmlformats.org/officeDocument/2006/relationships/tags" Target="../tags/tag38.xml"/><Relationship Id="rId6" Type="http://schemas.openxmlformats.org/officeDocument/2006/relationships/image" Target="../media/image47.svg"/><Relationship Id="rId5" Type="http://schemas.openxmlformats.org/officeDocument/2006/relationships/image" Target="../media/image15.png"/><Relationship Id="rId4" Type="http://schemas.openxmlformats.org/officeDocument/2006/relationships/image" Target="../media/image8.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3.xml"/><Relationship Id="rId1" Type="http://schemas.openxmlformats.org/officeDocument/2006/relationships/tags" Target="../tags/tag39.xml"/><Relationship Id="rId6" Type="http://schemas.openxmlformats.org/officeDocument/2006/relationships/image" Target="../media/image48.svg"/><Relationship Id="rId5" Type="http://schemas.openxmlformats.org/officeDocument/2006/relationships/image" Target="../media/image18.png"/><Relationship Id="rId4" Type="http://schemas.openxmlformats.org/officeDocument/2006/relationships/image" Target="../media/image17.emf"/></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oleObject" Target="../embeddings/oleObject7.bin"/><Relationship Id="rId7" Type="http://schemas.openxmlformats.org/officeDocument/2006/relationships/image" Target="../media/image23.png"/><Relationship Id="rId2" Type="http://schemas.openxmlformats.org/officeDocument/2006/relationships/slideMaster" Target="../slideMasters/slideMaster3.xml"/><Relationship Id="rId1" Type="http://schemas.openxmlformats.org/officeDocument/2006/relationships/tags" Target="../tags/tag40.xml"/><Relationship Id="rId6" Type="http://schemas.openxmlformats.org/officeDocument/2006/relationships/image" Target="../media/image49.svg"/><Relationship Id="rId5" Type="http://schemas.openxmlformats.org/officeDocument/2006/relationships/image" Target="../media/image21.png"/><Relationship Id="rId4" Type="http://schemas.openxmlformats.org/officeDocument/2006/relationships/image" Target="../media/image20.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oleObject" Target="../embeddings/oleObject5.bin"/><Relationship Id="rId7"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8.emf"/></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oleObject" Target="../embeddings/oleObject8.bin"/><Relationship Id="rId7" Type="http://schemas.openxmlformats.org/officeDocument/2006/relationships/image" Target="../media/image27.png"/><Relationship Id="rId2" Type="http://schemas.openxmlformats.org/officeDocument/2006/relationships/slideMaster" Target="../slideMasters/slideMaster3.xml"/><Relationship Id="rId1" Type="http://schemas.openxmlformats.org/officeDocument/2006/relationships/tags" Target="../tags/tag41.xml"/><Relationship Id="rId6" Type="http://schemas.openxmlformats.org/officeDocument/2006/relationships/image" Target="../media/image51.svg"/><Relationship Id="rId5" Type="http://schemas.openxmlformats.org/officeDocument/2006/relationships/image" Target="../media/image25.png"/><Relationship Id="rId4" Type="http://schemas.openxmlformats.org/officeDocument/2006/relationships/image" Target="../media/image20.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3.xml"/><Relationship Id="rId1" Type="http://schemas.openxmlformats.org/officeDocument/2006/relationships/tags" Target="../tags/tag42.xml"/><Relationship Id="rId6" Type="http://schemas.openxmlformats.org/officeDocument/2006/relationships/image" Target="../media/image53.svg"/><Relationship Id="rId5" Type="http://schemas.openxmlformats.org/officeDocument/2006/relationships/image" Target="../media/image30.png"/><Relationship Id="rId4" Type="http://schemas.openxmlformats.org/officeDocument/2006/relationships/image" Target="../media/image29.emf"/></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oleObject" Target="../embeddings/oleObject10.bin"/><Relationship Id="rId7"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ags" Target="../tags/tag43.xml"/><Relationship Id="rId6" Type="http://schemas.openxmlformats.org/officeDocument/2006/relationships/image" Target="../media/image54.svg"/><Relationship Id="rId5" Type="http://schemas.openxmlformats.org/officeDocument/2006/relationships/image" Target="../media/image33.png"/><Relationship Id="rId4" Type="http://schemas.openxmlformats.org/officeDocument/2006/relationships/image" Target="../media/image32.emf"/></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oleObject" Target="../embeddings/oleObject11.bin"/><Relationship Id="rId7" Type="http://schemas.openxmlformats.org/officeDocument/2006/relationships/image" Target="../media/image36.png"/><Relationship Id="rId2" Type="http://schemas.openxmlformats.org/officeDocument/2006/relationships/slideMaster" Target="../slideMasters/slideMaster3.xml"/><Relationship Id="rId1" Type="http://schemas.openxmlformats.org/officeDocument/2006/relationships/tags" Target="../tags/tag44.xml"/><Relationship Id="rId6" Type="http://schemas.openxmlformats.org/officeDocument/2006/relationships/image" Target="../media/image55.svg"/><Relationship Id="rId5" Type="http://schemas.openxmlformats.org/officeDocument/2006/relationships/image" Target="../media/image2.png"/><Relationship Id="rId4" Type="http://schemas.openxmlformats.org/officeDocument/2006/relationships/image" Target="../media/image35.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3.xml"/><Relationship Id="rId1" Type="http://schemas.openxmlformats.org/officeDocument/2006/relationships/tags" Target="../tags/tag45.xml"/><Relationship Id="rId6" Type="http://schemas.openxmlformats.org/officeDocument/2006/relationships/image" Target="../media/image53.svg"/><Relationship Id="rId5" Type="http://schemas.openxmlformats.org/officeDocument/2006/relationships/image" Target="../media/image30.png"/><Relationship Id="rId4" Type="http://schemas.openxmlformats.org/officeDocument/2006/relationships/image" Target="../media/image38.emf"/></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oleObject" Target="../embeddings/oleObject13.bin"/><Relationship Id="rId7" Type="http://schemas.openxmlformats.org/officeDocument/2006/relationships/image" Target="../media/image40.png"/><Relationship Id="rId2" Type="http://schemas.openxmlformats.org/officeDocument/2006/relationships/slideMaster" Target="../slideMasters/slideMaster3.xml"/><Relationship Id="rId1" Type="http://schemas.openxmlformats.org/officeDocument/2006/relationships/tags" Target="../tags/tag46.xml"/><Relationship Id="rId6" Type="http://schemas.openxmlformats.org/officeDocument/2006/relationships/image" Target="../media/image50.svg"/><Relationship Id="rId5" Type="http://schemas.openxmlformats.org/officeDocument/2006/relationships/image" Target="../media/image23.png"/><Relationship Id="rId4" Type="http://schemas.openxmlformats.org/officeDocument/2006/relationships/image" Target="../media/image39.emf"/></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oleObject" Target="../embeddings/oleObject13.bin"/><Relationship Id="rId7" Type="http://schemas.openxmlformats.org/officeDocument/2006/relationships/image" Target="../media/image6.png"/><Relationship Id="rId2" Type="http://schemas.openxmlformats.org/officeDocument/2006/relationships/slideMaster" Target="../slideMasters/slideMaster3.xml"/><Relationship Id="rId1" Type="http://schemas.openxmlformats.org/officeDocument/2006/relationships/tags" Target="../tags/tag47.xml"/><Relationship Id="rId6" Type="http://schemas.openxmlformats.org/officeDocument/2006/relationships/image" Target="../media/image52.svg"/><Relationship Id="rId5" Type="http://schemas.openxmlformats.org/officeDocument/2006/relationships/image" Target="../media/image27.png"/><Relationship Id="rId4" Type="http://schemas.openxmlformats.org/officeDocument/2006/relationships/image" Target="../media/image39.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3.xml"/><Relationship Id="rId1" Type="http://schemas.openxmlformats.org/officeDocument/2006/relationships/tags" Target="../tags/tag48.xml"/><Relationship Id="rId6" Type="http://schemas.openxmlformats.org/officeDocument/2006/relationships/image" Target="../media/image53.svg"/><Relationship Id="rId5" Type="http://schemas.openxmlformats.org/officeDocument/2006/relationships/image" Target="../media/image30.png"/><Relationship Id="rId4" Type="http://schemas.openxmlformats.org/officeDocument/2006/relationships/image" Target="../media/image42.emf"/></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oleObject" Target="../embeddings/oleObject2.bin"/><Relationship Id="rId7" Type="http://schemas.openxmlformats.org/officeDocument/2006/relationships/image" Target="../media/image6.png"/><Relationship Id="rId2" Type="http://schemas.openxmlformats.org/officeDocument/2006/relationships/slideMaster" Target="../slideMasters/slideMaster4.xml"/><Relationship Id="rId1" Type="http://schemas.openxmlformats.org/officeDocument/2006/relationships/tags" Target="../tags/tag50.xml"/><Relationship Id="rId6" Type="http://schemas.openxmlformats.org/officeDocument/2006/relationships/image" Target="../media/image5.svg"/><Relationship Id="rId5" Type="http://schemas.openxmlformats.org/officeDocument/2006/relationships/image" Target="../media/image2.png"/><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oleObject" Target="../embeddings/oleObject5.bin"/><Relationship Id="rId7"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8.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5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emf"/></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oleObject" Target="../embeddings/oleObject4.bin"/><Relationship Id="rId7" Type="http://schemas.openxmlformats.org/officeDocument/2006/relationships/image" Target="../media/image6.png"/><Relationship Id="rId2" Type="http://schemas.openxmlformats.org/officeDocument/2006/relationships/slideMaster" Target="../slideMasters/slideMaster4.xml"/><Relationship Id="rId1" Type="http://schemas.openxmlformats.org/officeDocument/2006/relationships/tags" Target="../tags/tag5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8.emf"/></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oleObject" Target="../embeddings/oleObject5.bin"/><Relationship Id="rId7" Type="http://schemas.openxmlformats.org/officeDocument/2006/relationships/image" Target="../media/image6.png"/><Relationship Id="rId2" Type="http://schemas.openxmlformats.org/officeDocument/2006/relationships/slideMaster" Target="../slideMasters/slideMaster4.xml"/><Relationship Id="rId1" Type="http://schemas.openxmlformats.org/officeDocument/2006/relationships/tags" Target="../tags/tag5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8.emf"/></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oleObject" Target="../embeddings/oleObject5.bin"/><Relationship Id="rId7" Type="http://schemas.openxmlformats.org/officeDocument/2006/relationships/image" Target="../media/image6.png"/><Relationship Id="rId2" Type="http://schemas.openxmlformats.org/officeDocument/2006/relationships/slideMaster" Target="../slideMasters/slideMaster4.xml"/><Relationship Id="rId1" Type="http://schemas.openxmlformats.org/officeDocument/2006/relationships/tags" Target="../tags/tag5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8.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tags" Target="../tags/tag55.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emf"/></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oleObject" Target="../embeddings/oleObject7.bin"/><Relationship Id="rId7" Type="http://schemas.openxmlformats.org/officeDocument/2006/relationships/image" Target="../media/image23.png"/><Relationship Id="rId2" Type="http://schemas.openxmlformats.org/officeDocument/2006/relationships/slideMaster" Target="../slideMasters/slideMaster4.xml"/><Relationship Id="rId1" Type="http://schemas.openxmlformats.org/officeDocument/2006/relationships/tags" Target="../tags/tag56.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emf"/></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oleObject" Target="../embeddings/oleObject8.bin"/><Relationship Id="rId7" Type="http://schemas.openxmlformats.org/officeDocument/2006/relationships/image" Target="../media/image27.png"/><Relationship Id="rId2" Type="http://schemas.openxmlformats.org/officeDocument/2006/relationships/slideMaster" Target="../slideMasters/slideMaster4.xml"/><Relationship Id="rId1" Type="http://schemas.openxmlformats.org/officeDocument/2006/relationships/tags" Target="../tags/tag5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0.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4.xml"/><Relationship Id="rId1" Type="http://schemas.openxmlformats.org/officeDocument/2006/relationships/tags" Target="../tags/tag58.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emf"/></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oleObject" Target="../embeddings/oleObject10.bin"/><Relationship Id="rId7" Type="http://schemas.openxmlformats.org/officeDocument/2006/relationships/image" Target="../media/image2.png"/><Relationship Id="rId2" Type="http://schemas.openxmlformats.org/officeDocument/2006/relationships/slideMaster" Target="../slideMasters/slideMaster4.xml"/><Relationship Id="rId1" Type="http://schemas.openxmlformats.org/officeDocument/2006/relationships/tags" Target="../tags/tag59.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emf"/></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oleObject" Target="../embeddings/oleObject11.bin"/><Relationship Id="rId7" Type="http://schemas.openxmlformats.org/officeDocument/2006/relationships/image" Target="../media/image36.png"/><Relationship Id="rId2" Type="http://schemas.openxmlformats.org/officeDocument/2006/relationships/slideMaster" Target="../slideMasters/slideMaster4.xml"/><Relationship Id="rId1" Type="http://schemas.openxmlformats.org/officeDocument/2006/relationships/tags" Target="../tags/tag60.xml"/><Relationship Id="rId6" Type="http://schemas.openxmlformats.org/officeDocument/2006/relationships/image" Target="../media/image5.svg"/><Relationship Id="rId5" Type="http://schemas.openxmlformats.org/officeDocument/2006/relationships/image" Target="../media/image2.png"/><Relationship Id="rId4" Type="http://schemas.openxmlformats.org/officeDocument/2006/relationships/image" Target="../media/image35.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emf"/></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4.xml"/><Relationship Id="rId1" Type="http://schemas.openxmlformats.org/officeDocument/2006/relationships/tags" Target="../tags/tag61.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38.emf"/></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oleObject" Target="../embeddings/oleObject13.bin"/><Relationship Id="rId7" Type="http://schemas.openxmlformats.org/officeDocument/2006/relationships/image" Target="../media/image40.png"/><Relationship Id="rId2" Type="http://schemas.openxmlformats.org/officeDocument/2006/relationships/slideMaster" Target="../slideMasters/slideMaster4.xml"/><Relationship Id="rId1" Type="http://schemas.openxmlformats.org/officeDocument/2006/relationships/tags" Target="../tags/tag6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39.emf"/></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oleObject" Target="../embeddings/oleObject13.bin"/><Relationship Id="rId7" Type="http://schemas.openxmlformats.org/officeDocument/2006/relationships/image" Target="../media/image6.png"/><Relationship Id="rId2" Type="http://schemas.openxmlformats.org/officeDocument/2006/relationships/slideMaster" Target="../slideMasters/slideMaster4.xml"/><Relationship Id="rId1" Type="http://schemas.openxmlformats.org/officeDocument/2006/relationships/tags" Target="../tags/tag63.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39.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4.xml"/><Relationship Id="rId1" Type="http://schemas.openxmlformats.org/officeDocument/2006/relationships/tags" Target="../tags/tag64.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42.emf"/></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oleObject" Target="../embeddings/oleObject7.bin"/><Relationship Id="rId7" Type="http://schemas.openxmlformats.org/officeDocument/2006/relationships/image" Target="../media/image23.png"/><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emf"/></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oleObject" Target="../embeddings/oleObject8.bin"/><Relationship Id="rId7" Type="http://schemas.openxmlformats.org/officeDocument/2006/relationships/image" Target="../media/image27.png"/><Relationship Id="rId2" Type="http://schemas.openxmlformats.org/officeDocument/2006/relationships/slideMaster" Target="../slideMasters/slideMaster1.xml"/><Relationship Id="rId1" Type="http://schemas.openxmlformats.org/officeDocument/2006/relationships/tags" Target="../tags/tag9.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0.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Arrow-Blue">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880FC8-954F-A6A9-13CD-C6FB4E9C63F1}"/>
              </a:ext>
            </a:extLst>
          </p:cNvPr>
          <p:cNvGraphicFramePr>
            <a:graphicFrameLocks noChangeAspect="1"/>
          </p:cNvGraphicFramePr>
          <p:nvPr userDrawn="1">
            <p:custDataLst>
              <p:tags r:id="rId1"/>
            </p:custDataLst>
            <p:extLst>
              <p:ext uri="{D42A27DB-BD31-4B8C-83A1-F6EECF244321}">
                <p14:modId xmlns:p14="http://schemas.microsoft.com/office/powerpoint/2010/main" val="2236967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54880FC8-954F-A6A9-13CD-C6FB4E9C63F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ctrTitle" hasCustomPrompt="1"/>
          </p:nvPr>
        </p:nvSpPr>
        <p:spPr>
          <a:xfrm>
            <a:off x="4327524" y="2143353"/>
            <a:ext cx="7421564" cy="2571293"/>
          </a:xfrm>
        </p:spPr>
        <p:txBody>
          <a:bodyPr vert="horz" anchor="ctr" anchorCtr="0">
            <a:noAutofit/>
          </a:bodyPr>
          <a:lstStyle>
            <a:lvl1pPr algn="l">
              <a:lnSpc>
                <a:spcPct val="85000"/>
              </a:lnSpc>
              <a:defRPr sz="6000">
                <a:solidFill>
                  <a:schemeClr val="tx1"/>
                </a:solidFill>
              </a:defRPr>
            </a:lvl1pPr>
          </a:lstStyle>
          <a:p>
            <a:r>
              <a:rPr lang="en-US"/>
              <a:t>[Presentation title]</a:t>
            </a:r>
            <a:endParaRPr lang="en-GB"/>
          </a:p>
        </p:txBody>
      </p:sp>
      <p:sp>
        <p:nvSpPr>
          <p:cNvPr id="3" name="Subtitle 2"/>
          <p:cNvSpPr>
            <a:spLocks noGrp="1"/>
          </p:cNvSpPr>
          <p:nvPr>
            <p:ph type="subTitle" idx="1" hasCustomPrompt="1"/>
          </p:nvPr>
        </p:nvSpPr>
        <p:spPr>
          <a:xfrm>
            <a:off x="4327524" y="5577840"/>
            <a:ext cx="7421563" cy="594360"/>
          </a:xfrm>
        </p:spPr>
        <p:txBody>
          <a:bodyPr anchor="b"/>
          <a:lstStyle>
            <a:lvl1pPr marL="0" indent="0" algn="l">
              <a:lnSpc>
                <a:spcPct val="100000"/>
              </a:lnSpc>
              <a:spcBef>
                <a:spcPts val="0"/>
              </a:spcBef>
              <a:spcAft>
                <a:spcPts val="0"/>
              </a:spcAft>
              <a:buNone/>
              <a:defRPr sz="1800" b="0">
                <a:solidFill>
                  <a:schemeClr val="accent3"/>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a:t>[Presentation subtitle]</a:t>
            </a:r>
          </a:p>
        </p:txBody>
      </p:sp>
      <p:pic>
        <p:nvPicPr>
          <p:cNvPr id="4" name="Graphic 3">
            <a:extLst>
              <a:ext uri="{FF2B5EF4-FFF2-40B4-BE49-F238E27FC236}">
                <a16:creationId xmlns:a16="http://schemas.microsoft.com/office/drawing/2014/main" id="{D6283AB4-23E3-BF58-48C3-1BF45FDAF63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12926" y="743726"/>
            <a:ext cx="3196757" cy="5370549"/>
          </a:xfrm>
          <a:prstGeom prst="rect">
            <a:avLst/>
          </a:prstGeom>
        </p:spPr>
      </p:pic>
      <p:pic>
        <p:nvPicPr>
          <p:cNvPr id="6" name="Graphic 5">
            <a:extLst>
              <a:ext uri="{FF2B5EF4-FFF2-40B4-BE49-F238E27FC236}">
                <a16:creationId xmlns:a16="http://schemas.microsoft.com/office/drawing/2014/main" id="{9CF12235-C6B9-665B-A52D-D7E8394F3017}"/>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3915833" y="353007"/>
            <a:ext cx="3639610" cy="1558107"/>
          </a:xfrm>
          <a:prstGeom prst="rect">
            <a:avLst/>
          </a:prstGeom>
        </p:spPr>
      </p:pic>
    </p:spTree>
    <p:extLst>
      <p:ext uri="{BB962C8B-B14F-4D97-AF65-F5344CB8AC3E}">
        <p14:creationId xmlns:p14="http://schemas.microsoft.com/office/powerpoint/2010/main" val="3327214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alf-Blue">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1A19CC33-E61A-3196-0710-1329CC665DF9}"/>
              </a:ext>
            </a:extLst>
          </p:cNvPr>
          <p:cNvGraphicFramePr>
            <a:graphicFrameLocks noChangeAspect="1"/>
          </p:cNvGraphicFramePr>
          <p:nvPr userDrawn="1">
            <p:custDataLst>
              <p:tags r:id="rId1"/>
            </p:custDataLst>
            <p:extLst>
              <p:ext uri="{D42A27DB-BD31-4B8C-83A1-F6EECF244321}">
                <p14:modId xmlns:p14="http://schemas.microsoft.com/office/powerpoint/2010/main" val="205069155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think-cell data - do not delete" hidden="1">
                        <a:extLst>
                          <a:ext uri="{FF2B5EF4-FFF2-40B4-BE49-F238E27FC236}">
                            <a16:creationId xmlns:a16="http://schemas.microsoft.com/office/drawing/2014/main" id="{1A19CC33-E61A-3196-0710-1329CC665DF9}"/>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Rounded Rectangle 4">
            <a:extLst>
              <a:ext uri="{FF2B5EF4-FFF2-40B4-BE49-F238E27FC236}">
                <a16:creationId xmlns:a16="http://schemas.microsoft.com/office/drawing/2014/main" id="{B324A9EB-FEDA-8303-0F19-9D77FDA58968}"/>
              </a:ext>
            </a:extLst>
          </p:cNvPr>
          <p:cNvSpPr/>
          <p:nvPr userDrawn="1"/>
        </p:nvSpPr>
        <p:spPr>
          <a:xfrm>
            <a:off x="254000" y="262467"/>
            <a:ext cx="11684000" cy="5931958"/>
          </a:xfrm>
          <a:prstGeom prst="roundRect">
            <a:avLst>
              <a:gd name="adj" fmla="val 3108"/>
            </a:avLst>
          </a:prstGeom>
          <a:solidFill>
            <a:schemeClr val="accent4">
              <a:alpha val="70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pic>
        <p:nvPicPr>
          <p:cNvPr id="12" name="Graphic 11">
            <a:extLst>
              <a:ext uri="{FF2B5EF4-FFF2-40B4-BE49-F238E27FC236}">
                <a16:creationId xmlns:a16="http://schemas.microsoft.com/office/drawing/2014/main" id="{7009E50A-5DD7-586F-804D-3348DDAE42A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318124" y="-355600"/>
            <a:ext cx="7569200" cy="7569200"/>
          </a:xfrm>
          <a:prstGeom prst="rect">
            <a:avLst/>
          </a:prstGeom>
        </p:spPr>
      </p:pic>
      <p:sp>
        <p:nvSpPr>
          <p:cNvPr id="2" name="Footer Placeholder 1">
            <a:extLst>
              <a:ext uri="{FF2B5EF4-FFF2-40B4-BE49-F238E27FC236}">
                <a16:creationId xmlns:a16="http://schemas.microsoft.com/office/drawing/2014/main" id="{EE2F5070-17BA-34C2-4CF4-C7B1775FDFCD}"/>
              </a:ext>
            </a:extLst>
          </p:cNvPr>
          <p:cNvSpPr>
            <a:spLocks noGrp="1"/>
          </p:cNvSpPr>
          <p:nvPr>
            <p:ph type="ftr" sz="quarter" idx="10"/>
          </p:nvPr>
        </p:nvSpPr>
        <p:spPr/>
        <p:txBody>
          <a:bodyPr/>
          <a:lstStyle/>
          <a:p>
            <a:r>
              <a:rPr lang="en-US"/>
              <a:t>[Presentation Name]</a:t>
            </a:r>
          </a:p>
        </p:txBody>
      </p:sp>
      <p:sp>
        <p:nvSpPr>
          <p:cNvPr id="4" name="Slide Number Placeholder 3">
            <a:extLst>
              <a:ext uri="{FF2B5EF4-FFF2-40B4-BE49-F238E27FC236}">
                <a16:creationId xmlns:a16="http://schemas.microsoft.com/office/drawing/2014/main" id="{7491D748-B816-81B7-2888-AB84EA5436D4}"/>
              </a:ext>
            </a:extLst>
          </p:cNvPr>
          <p:cNvSpPr>
            <a:spLocks noGrp="1"/>
          </p:cNvSpPr>
          <p:nvPr>
            <p:ph type="sldNum" sz="quarter" idx="11"/>
          </p:nvPr>
        </p:nvSpPr>
        <p:spPr/>
        <p:txBody>
          <a:bodyPr/>
          <a:lstStyle/>
          <a:p>
            <a:fld id="{7870704B-CE94-48CC-AF30-84932A1262A7}" type="slidenum">
              <a:rPr lang="en-GB" smtClean="0"/>
              <a:pPr/>
              <a:t>‹#›</a:t>
            </a:fld>
            <a:endParaRPr lang="en-GB"/>
          </a:p>
        </p:txBody>
      </p:sp>
      <p:sp>
        <p:nvSpPr>
          <p:cNvPr id="10" name="Content Placeholder 9">
            <a:extLst>
              <a:ext uri="{FF2B5EF4-FFF2-40B4-BE49-F238E27FC236}">
                <a16:creationId xmlns:a16="http://schemas.microsoft.com/office/drawing/2014/main" id="{F5AF4AD4-C62F-97A3-87C4-78B44E431112}"/>
              </a:ext>
            </a:extLst>
          </p:cNvPr>
          <p:cNvSpPr>
            <a:spLocks noGrp="1"/>
          </p:cNvSpPr>
          <p:nvPr>
            <p:ph sz="quarter" idx="12"/>
          </p:nvPr>
        </p:nvSpPr>
        <p:spPr>
          <a:xfrm>
            <a:off x="6456362" y="428625"/>
            <a:ext cx="5292725" cy="5743575"/>
          </a:xfrm>
        </p:spPr>
        <p:txBody>
          <a:bodyPr anchor="ctr"/>
          <a:lstStyle>
            <a:lvl1pPr>
              <a:defRPr sz="2000" b="1"/>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B1E39D7E-EFA5-4D28-02F0-0014D049D435}"/>
              </a:ext>
            </a:extLst>
          </p:cNvPr>
          <p:cNvSpPr>
            <a:spLocks noGrp="1"/>
          </p:cNvSpPr>
          <p:nvPr>
            <p:ph type="title"/>
          </p:nvPr>
        </p:nvSpPr>
        <p:spPr>
          <a:xfrm>
            <a:off x="838200" y="2884235"/>
            <a:ext cx="4276726" cy="1089529"/>
          </a:xfrm>
        </p:spPr>
        <p:txBody>
          <a:bodyPr vert="horz">
            <a:spAutoFit/>
          </a:bodyPr>
          <a:lstStyle/>
          <a:p>
            <a:r>
              <a:rPr lang="en-US"/>
              <a:t>Click to edit Master title style</a:t>
            </a:r>
          </a:p>
        </p:txBody>
      </p:sp>
      <p:pic>
        <p:nvPicPr>
          <p:cNvPr id="13" name="Graphic 12">
            <a:extLst>
              <a:ext uri="{FF2B5EF4-FFF2-40B4-BE49-F238E27FC236}">
                <a16:creationId xmlns:a16="http://schemas.microsoft.com/office/drawing/2014/main" id="{95DEBB4D-EC61-0D9D-36B2-436CD70A0FC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1671" y="500104"/>
            <a:ext cx="628336" cy="1055604"/>
          </a:xfrm>
          <a:prstGeom prst="rect">
            <a:avLst/>
          </a:prstGeom>
        </p:spPr>
      </p:pic>
    </p:spTree>
    <p:extLst>
      <p:ext uri="{BB962C8B-B14F-4D97-AF65-F5344CB8AC3E}">
        <p14:creationId xmlns:p14="http://schemas.microsoft.com/office/powerpoint/2010/main" val="1701543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Light">
    <p:bg>
      <p:bgPr>
        <a:solidFill>
          <a:schemeClr val="bg2">
            <a:alpha val="70000"/>
          </a:schemeClr>
        </a:solidFill>
        <a:effectLst/>
      </p:bgPr>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4EFBCF20-619E-4976-F7EF-FA52F7746136}"/>
              </a:ext>
            </a:extLst>
          </p:cNvPr>
          <p:cNvGraphicFramePr>
            <a:graphicFrameLocks noChangeAspect="1"/>
          </p:cNvGraphicFramePr>
          <p:nvPr userDrawn="1">
            <p:custDataLst>
              <p:tags r:id="rId1"/>
            </p:custDataLst>
            <p:extLst>
              <p:ext uri="{D42A27DB-BD31-4B8C-83A1-F6EECF244321}">
                <p14:modId xmlns:p14="http://schemas.microsoft.com/office/powerpoint/2010/main" val="33957561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think-cell data - do not delete" hidden="1">
                        <a:extLst>
                          <a:ext uri="{FF2B5EF4-FFF2-40B4-BE49-F238E27FC236}">
                            <a16:creationId xmlns:a16="http://schemas.microsoft.com/office/drawing/2014/main" id="{4EFBCF20-619E-4976-F7EF-FA52F7746136}"/>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6" name="Rounded Rectangle 5">
            <a:extLst>
              <a:ext uri="{FF2B5EF4-FFF2-40B4-BE49-F238E27FC236}">
                <a16:creationId xmlns:a16="http://schemas.microsoft.com/office/drawing/2014/main" id="{64A88328-B146-3456-62C7-32DF5DF07A16}"/>
              </a:ext>
            </a:extLst>
          </p:cNvPr>
          <p:cNvSpPr/>
          <p:nvPr userDrawn="1"/>
        </p:nvSpPr>
        <p:spPr>
          <a:xfrm>
            <a:off x="254000" y="262467"/>
            <a:ext cx="11684000" cy="5931958"/>
          </a:xfrm>
          <a:prstGeom prst="roundRect">
            <a:avLst>
              <a:gd name="adj" fmla="val 3108"/>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pic>
        <p:nvPicPr>
          <p:cNvPr id="8" name="Graphic 7">
            <a:extLst>
              <a:ext uri="{FF2B5EF4-FFF2-40B4-BE49-F238E27FC236}">
                <a16:creationId xmlns:a16="http://schemas.microsoft.com/office/drawing/2014/main" id="{B2B5C384-8A65-6E29-C31F-B86044B98AC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1671" y="500104"/>
            <a:ext cx="628336" cy="1055604"/>
          </a:xfrm>
          <a:prstGeom prst="rect">
            <a:avLst/>
          </a:prstGeom>
        </p:spPr>
      </p:pic>
      <p:sp>
        <p:nvSpPr>
          <p:cNvPr id="7" name="Picture Placeholder 8"/>
          <p:cNvSpPr>
            <a:spLocks noGrp="1"/>
          </p:cNvSpPr>
          <p:nvPr>
            <p:ph type="pic" sz="quarter" idx="14"/>
          </p:nvPr>
        </p:nvSpPr>
        <p:spPr>
          <a:xfrm>
            <a:off x="12548361" y="0"/>
            <a:ext cx="3960000" cy="6858000"/>
          </a:xfrm>
          <a:solidFill>
            <a:schemeClr val="bg2"/>
          </a:solidFill>
        </p:spPr>
        <p:txBody>
          <a:bodyPr anchor="ctr" anchorCtr="0"/>
          <a:lstStyle>
            <a:lvl1pPr algn="ctr">
              <a:defRPr sz="1200" b="0">
                <a:solidFill>
                  <a:schemeClr val="tx1"/>
                </a:solidFill>
              </a:defRPr>
            </a:lvl1pPr>
          </a:lstStyle>
          <a:p>
            <a:r>
              <a:rPr lang="en-US"/>
              <a:t>Click icon to add picture</a:t>
            </a:r>
            <a:endParaRPr lang="en-GB"/>
          </a:p>
        </p:txBody>
      </p:sp>
      <p:sp>
        <p:nvSpPr>
          <p:cNvPr id="2" name="Footer Placeholder 1">
            <a:extLst>
              <a:ext uri="{FF2B5EF4-FFF2-40B4-BE49-F238E27FC236}">
                <a16:creationId xmlns:a16="http://schemas.microsoft.com/office/drawing/2014/main" id="{4898AA63-74F3-6DFD-BB1D-D01F84A91983}"/>
              </a:ext>
            </a:extLst>
          </p:cNvPr>
          <p:cNvSpPr>
            <a:spLocks noGrp="1"/>
          </p:cNvSpPr>
          <p:nvPr>
            <p:ph type="ftr" sz="quarter" idx="15"/>
          </p:nvPr>
        </p:nvSpPr>
        <p:spPr/>
        <p:txBody>
          <a:bodyPr/>
          <a:lstStyle>
            <a:lvl1pPr>
              <a:defRPr>
                <a:solidFill>
                  <a:schemeClr val="accent3"/>
                </a:solidFill>
              </a:defRPr>
            </a:lvl1pPr>
          </a:lstStyle>
          <a:p>
            <a:r>
              <a:rPr lang="en-US"/>
              <a:t>[Presentation Name]</a:t>
            </a:r>
          </a:p>
        </p:txBody>
      </p:sp>
      <p:sp>
        <p:nvSpPr>
          <p:cNvPr id="4" name="Slide Number Placeholder 3">
            <a:extLst>
              <a:ext uri="{FF2B5EF4-FFF2-40B4-BE49-F238E27FC236}">
                <a16:creationId xmlns:a16="http://schemas.microsoft.com/office/drawing/2014/main" id="{82FCECA7-BB69-2407-1533-B145F6886207}"/>
              </a:ext>
            </a:extLst>
          </p:cNvPr>
          <p:cNvSpPr>
            <a:spLocks noGrp="1"/>
          </p:cNvSpPr>
          <p:nvPr>
            <p:ph type="sldNum" sz="quarter" idx="16"/>
          </p:nvPr>
        </p:nvSpPr>
        <p:spPr/>
        <p:txBody>
          <a:bodyPr/>
          <a:lstStyle>
            <a:lvl1pPr>
              <a:defRPr>
                <a:solidFill>
                  <a:schemeClr val="accent3"/>
                </a:solidFill>
              </a:defRPr>
            </a:lvl1pPr>
          </a:lstStyle>
          <a:p>
            <a:fld id="{7870704B-CE94-48CC-AF30-84932A1262A7}" type="slidenum">
              <a:rPr lang="en-GB" smtClean="0"/>
              <a:pPr/>
              <a:t>‹#›</a:t>
            </a:fld>
            <a:endParaRPr lang="en-GB"/>
          </a:p>
        </p:txBody>
      </p:sp>
      <p:sp>
        <p:nvSpPr>
          <p:cNvPr id="3" name="Content Placeholder 2"/>
          <p:cNvSpPr>
            <a:spLocks noGrp="1"/>
          </p:cNvSpPr>
          <p:nvPr>
            <p:ph idx="1" hasCustomPrompt="1"/>
          </p:nvPr>
        </p:nvSpPr>
        <p:spPr>
          <a:xfrm>
            <a:off x="838199" y="697614"/>
            <a:ext cx="6949161" cy="4457700"/>
          </a:xfrm>
        </p:spPr>
        <p:txBody>
          <a:bodyPr/>
          <a:lstStyle>
            <a:lvl1pPr>
              <a:lnSpc>
                <a:spcPct val="100000"/>
              </a:lnSpc>
              <a:spcBef>
                <a:spcPts val="0"/>
              </a:spcBef>
              <a:spcAft>
                <a:spcPts val="1200"/>
              </a:spcAft>
              <a:defRPr sz="3600" b="0" i="0">
                <a:solidFill>
                  <a:schemeClr val="tx2"/>
                </a:solidFill>
                <a:latin typeface="Arial" panose="020B0604020202020204" pitchFamily="34" charset="0"/>
              </a:defRPr>
            </a:lvl1pPr>
            <a:lvl2pPr marL="0" indent="0">
              <a:lnSpc>
                <a:spcPct val="125000"/>
              </a:lnSpc>
              <a:spcBef>
                <a:spcPts val="0"/>
              </a:spcBef>
              <a:spcAft>
                <a:spcPts val="0"/>
              </a:spcAft>
              <a:buFont typeface="Arial" panose="020B0604020202020204" pitchFamily="34" charset="0"/>
              <a:buNone/>
              <a:defRPr sz="1400" b="1">
                <a:solidFill>
                  <a:schemeClr val="tx1"/>
                </a:solidFill>
              </a:defRPr>
            </a:lvl2pPr>
            <a:lvl3pPr marL="0" indent="0">
              <a:lnSpc>
                <a:spcPct val="125000"/>
              </a:lnSpc>
              <a:spcBef>
                <a:spcPts val="0"/>
              </a:spcBef>
              <a:spcAft>
                <a:spcPts val="0"/>
              </a:spcAft>
              <a:buFontTx/>
              <a:buNone/>
              <a:defRPr sz="1400">
                <a:solidFill>
                  <a:schemeClr val="tx1"/>
                </a:solidFill>
              </a:defRPr>
            </a:lvl3pPr>
            <a:lvl4pPr marL="0" indent="0">
              <a:lnSpc>
                <a:spcPct val="125000"/>
              </a:lnSpc>
              <a:spcBef>
                <a:spcPts val="0"/>
              </a:spcBef>
              <a:spcAft>
                <a:spcPts val="0"/>
              </a:spcAft>
              <a:buFontTx/>
              <a:buNone/>
              <a:defRPr sz="1400">
                <a:solidFill>
                  <a:schemeClr val="tx1"/>
                </a:solidFill>
              </a:defRPr>
            </a:lvl4pPr>
            <a:lvl5pPr marL="0" indent="0">
              <a:lnSpc>
                <a:spcPct val="125000"/>
              </a:lnSpc>
              <a:spcBef>
                <a:spcPts val="0"/>
              </a:spcBef>
              <a:spcAft>
                <a:spcPts val="0"/>
              </a:spcAft>
              <a:buFontTx/>
              <a:buNone/>
              <a:defRPr sz="1400">
                <a:solidFill>
                  <a:schemeClr val="tx1"/>
                </a:solidFill>
              </a:defRPr>
            </a:lvl5pPr>
            <a:lvl6pPr marL="0" indent="0">
              <a:lnSpc>
                <a:spcPct val="125000"/>
              </a:lnSpc>
              <a:spcBef>
                <a:spcPts val="0"/>
              </a:spcBef>
              <a:spcAft>
                <a:spcPts val="0"/>
              </a:spcAft>
              <a:buFontTx/>
              <a:buNone/>
              <a:defRPr sz="1400" b="0" i="0">
                <a:solidFill>
                  <a:schemeClr val="tx1"/>
                </a:solidFill>
                <a:latin typeface="Arial" panose="020B0604020202020204" pitchFamily="34" charset="0"/>
              </a:defRPr>
            </a:lvl6pPr>
            <a:lvl7pPr marL="0" indent="0">
              <a:lnSpc>
                <a:spcPct val="125000"/>
              </a:lnSpc>
              <a:spcBef>
                <a:spcPts val="0"/>
              </a:spcBef>
              <a:spcAft>
                <a:spcPts val="0"/>
              </a:spcAft>
              <a:buFontTx/>
              <a:buNone/>
              <a:defRPr sz="1400" b="0" i="0">
                <a:solidFill>
                  <a:schemeClr val="tx1"/>
                </a:solidFill>
                <a:latin typeface="Arial" panose="020B0604020202020204" pitchFamily="34" charset="0"/>
              </a:defRPr>
            </a:lvl7pPr>
            <a:lvl8pPr marL="0" indent="0">
              <a:lnSpc>
                <a:spcPct val="125000"/>
              </a:lnSpc>
              <a:spcBef>
                <a:spcPts val="0"/>
              </a:spcBef>
              <a:spcAft>
                <a:spcPts val="0"/>
              </a:spcAft>
              <a:buFontTx/>
              <a:buNone/>
              <a:defRPr sz="1400" b="0" i="0">
                <a:solidFill>
                  <a:schemeClr val="tx1"/>
                </a:solidFill>
                <a:latin typeface="Arial" panose="020B0604020202020204" pitchFamily="34" charset="0"/>
              </a:defRPr>
            </a:lvl8pPr>
            <a:lvl9pPr marL="0" indent="0">
              <a:lnSpc>
                <a:spcPct val="125000"/>
              </a:lnSpc>
              <a:spcBef>
                <a:spcPts val="0"/>
              </a:spcBef>
              <a:spcAft>
                <a:spcPts val="0"/>
              </a:spcAft>
              <a:buFontTx/>
              <a:buNone/>
              <a:defRPr sz="1400" b="0" i="0">
                <a:solidFill>
                  <a:schemeClr val="tx1"/>
                </a:solidFill>
                <a:latin typeface="Arial" panose="020B0604020202020204"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5" name="Graphic 4">
            <a:extLst>
              <a:ext uri="{FF2B5EF4-FFF2-40B4-BE49-F238E27FC236}">
                <a16:creationId xmlns:a16="http://schemas.microsoft.com/office/drawing/2014/main" id="{AF6D9CB7-1A49-735D-DBFC-7D1536E4E43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172201" y="697614"/>
            <a:ext cx="7795156" cy="7795156"/>
          </a:xfrm>
          <a:prstGeom prst="rect">
            <a:avLst/>
          </a:prstGeom>
        </p:spPr>
      </p:pic>
    </p:spTree>
    <p:extLst>
      <p:ext uri="{BB962C8B-B14F-4D97-AF65-F5344CB8AC3E}">
        <p14:creationId xmlns:p14="http://schemas.microsoft.com/office/powerpoint/2010/main" val="316570008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BC79FA38-7795-046B-6730-DD3C444F17C1}"/>
              </a:ext>
            </a:extLst>
          </p:cNvPr>
          <p:cNvGraphicFramePr>
            <a:graphicFrameLocks noChangeAspect="1"/>
          </p:cNvGraphicFramePr>
          <p:nvPr userDrawn="1">
            <p:custDataLst>
              <p:tags r:id="rId1"/>
            </p:custDataLst>
            <p:extLst>
              <p:ext uri="{D42A27DB-BD31-4B8C-83A1-F6EECF244321}">
                <p14:modId xmlns:p14="http://schemas.microsoft.com/office/powerpoint/2010/main" val="55205965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BC79FA38-7795-046B-6730-DD3C444F17C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 name="Content Placeholder 2"/>
          <p:cNvSpPr>
            <a:spLocks noGrp="1"/>
          </p:cNvSpPr>
          <p:nvPr>
            <p:ph sz="half" idx="1"/>
          </p:nvPr>
        </p:nvSpPr>
        <p:spPr>
          <a:xfrm>
            <a:off x="839788" y="1808164"/>
            <a:ext cx="5616575" cy="4364036"/>
          </a:xfrm>
        </p:spPr>
        <p:txBody>
          <a:bodyPr/>
          <a:lstStyle>
            <a:lvl5pPr>
              <a:defRPr/>
            </a:lvl5pPr>
            <a:lvl6pPr>
              <a:defRPr b="0" i="0">
                <a:latin typeface="Poppins" pitchFamily="2" charset="77"/>
              </a:defRPr>
            </a:lvl6pPr>
            <a:lvl7pPr>
              <a:defRPr b="0" i="0">
                <a:latin typeface="Poppins" pitchFamily="2" charset="77"/>
              </a:defRPr>
            </a:lvl7pPr>
            <a:lvl8pPr>
              <a:defRPr b="0" i="0">
                <a:latin typeface="Poppins" pitchFamily="2" charset="77"/>
              </a:defRPr>
            </a:lvl8pPr>
            <a:lvl9pPr>
              <a:defRPr b="0" i="0">
                <a:latin typeface="Poppins" pitchFamily="2" charset="77"/>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1AD99530-3643-FB72-FB7F-191DCDDF50B9}"/>
              </a:ext>
            </a:extLst>
          </p:cNvPr>
          <p:cNvSpPr>
            <a:spLocks noGrp="1"/>
          </p:cNvSpPr>
          <p:nvPr>
            <p:ph type="ftr" sz="quarter" idx="14"/>
          </p:nvPr>
        </p:nvSpPr>
        <p:spPr/>
        <p:txBody>
          <a:bodyPr/>
          <a:lstStyle/>
          <a:p>
            <a:r>
              <a:rPr lang="en-US"/>
              <a:t>[Presentation Name]</a:t>
            </a:r>
          </a:p>
        </p:txBody>
      </p:sp>
      <p:sp>
        <p:nvSpPr>
          <p:cNvPr id="5" name="Slide Number Placeholder 4">
            <a:extLst>
              <a:ext uri="{FF2B5EF4-FFF2-40B4-BE49-F238E27FC236}">
                <a16:creationId xmlns:a16="http://schemas.microsoft.com/office/drawing/2014/main" id="{8D0BFBF4-256B-B24C-1DE1-1D452C61175C}"/>
              </a:ext>
            </a:extLst>
          </p:cNvPr>
          <p:cNvSpPr>
            <a:spLocks noGrp="1"/>
          </p:cNvSpPr>
          <p:nvPr>
            <p:ph type="sldNum" sz="quarter" idx="15"/>
          </p:nvPr>
        </p:nvSpPr>
        <p:spPr/>
        <p:txBody>
          <a:bodyPr/>
          <a:lstStyle/>
          <a:p>
            <a:fld id="{7870704B-CE94-48CC-AF30-84932A1262A7}" type="slidenum">
              <a:rPr lang="en-GB" smtClean="0"/>
              <a:pPr/>
              <a:t>‹#›</a:t>
            </a:fld>
            <a:endParaRPr lang="en-GB"/>
          </a:p>
        </p:txBody>
      </p:sp>
      <p:sp>
        <p:nvSpPr>
          <p:cNvPr id="6" name="Title 5">
            <a:extLst>
              <a:ext uri="{FF2B5EF4-FFF2-40B4-BE49-F238E27FC236}">
                <a16:creationId xmlns:a16="http://schemas.microsoft.com/office/drawing/2014/main" id="{3F1AB47B-E91D-FE2D-9489-E312C759F5E4}"/>
              </a:ext>
            </a:extLst>
          </p:cNvPr>
          <p:cNvSpPr>
            <a:spLocks noGrp="1"/>
          </p:cNvSpPr>
          <p:nvPr>
            <p:ph type="title"/>
          </p:nvPr>
        </p:nvSpPr>
        <p:spPr>
          <a:xfrm>
            <a:off x="838200" y="365125"/>
            <a:ext cx="10910888" cy="1325563"/>
          </a:xfrm>
        </p:spPr>
        <p:txBody>
          <a:bodyPr vert="horz"/>
          <a:lstStyle/>
          <a:p>
            <a:r>
              <a:rPr lang="en-US"/>
              <a:t>Click to edit Master title style</a:t>
            </a:r>
          </a:p>
        </p:txBody>
      </p:sp>
      <p:sp>
        <p:nvSpPr>
          <p:cNvPr id="11" name="Picture Placeholder 7">
            <a:extLst>
              <a:ext uri="{FF2B5EF4-FFF2-40B4-BE49-F238E27FC236}">
                <a16:creationId xmlns:a16="http://schemas.microsoft.com/office/drawing/2014/main" id="{1DEE0DCE-0F70-21D5-D130-E77051B02A56}"/>
              </a:ext>
            </a:extLst>
          </p:cNvPr>
          <p:cNvSpPr>
            <a:spLocks noGrp="1" noChangeAspect="1"/>
          </p:cNvSpPr>
          <p:nvPr>
            <p:ph type="pic" sz="quarter" idx="17"/>
          </p:nvPr>
        </p:nvSpPr>
        <p:spPr>
          <a:xfrm>
            <a:off x="7385054" y="1808164"/>
            <a:ext cx="4364035" cy="4364035"/>
          </a:xfrm>
          <a:prstGeom prst="roundRect">
            <a:avLst>
              <a:gd name="adj" fmla="val 6879"/>
            </a:avLst>
          </a:prstGeom>
          <a:solidFill>
            <a:schemeClr val="accent4"/>
          </a:solidFill>
        </p:spPr>
        <p:txBody>
          <a:bodyPr vert="horz"/>
          <a:lstStyle/>
          <a:p>
            <a:pPr lvl="1"/>
            <a:r>
              <a:rPr lang="en-US"/>
              <a:t>Click icon to add picture</a:t>
            </a:r>
          </a:p>
        </p:txBody>
      </p:sp>
      <p:pic>
        <p:nvPicPr>
          <p:cNvPr id="2" name="Graphic 1">
            <a:extLst>
              <a:ext uri="{FF2B5EF4-FFF2-40B4-BE49-F238E27FC236}">
                <a16:creationId xmlns:a16="http://schemas.microsoft.com/office/drawing/2014/main" id="{EEA962F4-83DC-D4CC-89F5-44C569243FC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flipH="1">
            <a:off x="4024095" y="4021286"/>
            <a:ext cx="3214512" cy="5400378"/>
          </a:xfrm>
          <a:prstGeom prst="rect">
            <a:avLst/>
          </a:prstGeom>
        </p:spPr>
      </p:pic>
    </p:spTree>
    <p:extLst>
      <p:ext uri="{BB962C8B-B14F-4D97-AF65-F5344CB8AC3E}">
        <p14:creationId xmlns:p14="http://schemas.microsoft.com/office/powerpoint/2010/main" val="2688342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Boxes">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3643" y="1808163"/>
            <a:ext cx="3240000" cy="4364037"/>
          </a:xfrm>
          <a:prstGeom prst="roundRect">
            <a:avLst>
              <a:gd name="adj" fmla="val 6859"/>
            </a:avLst>
          </a:prstGeom>
          <a:solidFill>
            <a:schemeClr val="accent5">
              <a:alpha val="40000"/>
            </a:schemeClr>
          </a:solidFill>
        </p:spPr>
        <p:txBody>
          <a:bodyPr lIns="180000" tIns="1080000" rIns="180000" bIns="180000"/>
          <a:lstStyle>
            <a:lvl1pPr>
              <a:defRPr b="1"/>
            </a:lvl1pPr>
            <a:lvl2pPr>
              <a:defRPr sz="1400"/>
            </a:lvl2pPr>
            <a:lvl3pPr>
              <a:defRPr sz="1400"/>
            </a:lvl3pPr>
            <a:lvl4pPr>
              <a:defRPr sz="1400"/>
            </a:lvl4pPr>
            <a:lvl5pPr>
              <a:defRPr sz="1400"/>
            </a:lvl5pPr>
            <a:lvl6pPr>
              <a:defRPr b="0" i="0">
                <a:latin typeface="Poppins" pitchFamily="2" charset="77"/>
              </a:defRPr>
            </a:lvl6pPr>
            <a:lvl7pPr>
              <a:defRPr b="0" i="0">
                <a:latin typeface="Poppins" pitchFamily="2" charset="77"/>
              </a:defRPr>
            </a:lvl7pPr>
            <a:lvl8pPr>
              <a:defRPr b="0" i="0">
                <a:latin typeface="Poppins" pitchFamily="2" charset="77"/>
              </a:defRPr>
            </a:lvl8pPr>
            <a:lvl9pPr>
              <a:defRPr b="0" i="0">
                <a:latin typeface="Poppins" pitchFamily="2" charset="77"/>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p:cNvSpPr>
            <a:spLocks noGrp="1"/>
          </p:cNvSpPr>
          <p:nvPr>
            <p:ph sz="half" idx="1"/>
          </p:nvPr>
        </p:nvSpPr>
        <p:spPr>
          <a:xfrm>
            <a:off x="838199" y="1808163"/>
            <a:ext cx="3240000" cy="4364037"/>
          </a:xfrm>
          <a:prstGeom prst="roundRect">
            <a:avLst>
              <a:gd name="adj" fmla="val 7648"/>
            </a:avLst>
          </a:prstGeom>
          <a:solidFill>
            <a:schemeClr val="accent4">
              <a:alpha val="40000"/>
            </a:schemeClr>
          </a:solidFill>
        </p:spPr>
        <p:txBody>
          <a:bodyPr lIns="180000" tIns="1080000" rIns="180000" bIns="180000"/>
          <a:lstStyle>
            <a:lvl1pPr>
              <a:defRPr b="1"/>
            </a:lvl1pPr>
            <a:lvl2pPr>
              <a:defRPr sz="1400"/>
            </a:lvl2pPr>
            <a:lvl3pPr>
              <a:defRPr sz="1400"/>
            </a:lvl3pPr>
            <a:lvl4pPr>
              <a:defRPr sz="1400"/>
            </a:lvl4pPr>
            <a:lvl5pPr>
              <a:defRPr sz="1400"/>
            </a:lvl5pPr>
            <a:lvl6pPr>
              <a:defRPr b="0" i="0">
                <a:latin typeface="Poppins" pitchFamily="2" charset="77"/>
              </a:defRPr>
            </a:lvl6pPr>
            <a:lvl7pPr>
              <a:defRPr b="0" i="0">
                <a:latin typeface="Poppins" pitchFamily="2" charset="77"/>
              </a:defRPr>
            </a:lvl7pPr>
            <a:lvl8pPr>
              <a:defRPr b="0" i="0">
                <a:latin typeface="Poppins" pitchFamily="2" charset="77"/>
              </a:defRPr>
            </a:lvl8pPr>
            <a:lvl9pPr>
              <a:defRPr b="0" i="0">
                <a:latin typeface="Poppins" pitchFamily="2" charset="77"/>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3"/>
          <p:cNvSpPr>
            <a:spLocks noGrp="1"/>
          </p:cNvSpPr>
          <p:nvPr>
            <p:ph sz="half" idx="13"/>
          </p:nvPr>
        </p:nvSpPr>
        <p:spPr>
          <a:xfrm>
            <a:off x="8509087" y="1808163"/>
            <a:ext cx="3240000" cy="4364037"/>
          </a:xfrm>
          <a:prstGeom prst="roundRect">
            <a:avLst>
              <a:gd name="adj" fmla="val 7251"/>
            </a:avLst>
          </a:prstGeom>
          <a:solidFill>
            <a:schemeClr val="accent6">
              <a:alpha val="40000"/>
            </a:schemeClr>
          </a:solidFill>
        </p:spPr>
        <p:txBody>
          <a:bodyPr lIns="180000" tIns="1080000" rIns="180000" bIns="180000"/>
          <a:lstStyle>
            <a:lvl1pPr>
              <a:defRPr b="1"/>
            </a:lvl1pPr>
            <a:lvl2pPr>
              <a:defRPr sz="1400"/>
            </a:lvl2pPr>
            <a:lvl3pPr>
              <a:defRPr sz="1400"/>
            </a:lvl3pPr>
            <a:lvl4pPr>
              <a:defRPr sz="1400"/>
            </a:lvl4pPr>
            <a:lvl5pPr>
              <a:defRPr sz="1400"/>
            </a:lvl5pPr>
            <a:lvl6pPr>
              <a:defRPr b="0" i="0">
                <a:latin typeface="Poppins" pitchFamily="2" charset="77"/>
              </a:defRPr>
            </a:lvl6pPr>
            <a:lvl7pPr>
              <a:defRPr b="0" i="0">
                <a:latin typeface="Poppins" pitchFamily="2" charset="77"/>
              </a:defRPr>
            </a:lvl7pPr>
            <a:lvl8pPr>
              <a:defRPr b="0" i="0">
                <a:latin typeface="Poppins" pitchFamily="2" charset="77"/>
              </a:defRPr>
            </a:lvl8pPr>
            <a:lvl9pPr>
              <a:defRPr b="0" i="0">
                <a:latin typeface="Poppins" pitchFamily="2" charset="77"/>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7">
            <a:extLst>
              <a:ext uri="{FF2B5EF4-FFF2-40B4-BE49-F238E27FC236}">
                <a16:creationId xmlns:a16="http://schemas.microsoft.com/office/drawing/2014/main" id="{49398100-B0F7-AA89-DFC1-B8E173ED3D9B}"/>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182CCE9D-FB01-5357-48AC-FD9F184641C1}"/>
              </a:ext>
            </a:extLst>
          </p:cNvPr>
          <p:cNvSpPr>
            <a:spLocks noGrp="1"/>
          </p:cNvSpPr>
          <p:nvPr>
            <p:ph type="ftr" sz="quarter" idx="14"/>
          </p:nvPr>
        </p:nvSpPr>
        <p:spPr/>
        <p:txBody>
          <a:bodyPr/>
          <a:lstStyle/>
          <a:p>
            <a:r>
              <a:rPr lang="en-US"/>
              <a:t>[Presentation Name]</a:t>
            </a:r>
          </a:p>
        </p:txBody>
      </p:sp>
      <p:sp>
        <p:nvSpPr>
          <p:cNvPr id="5" name="Slide Number Placeholder 4">
            <a:extLst>
              <a:ext uri="{FF2B5EF4-FFF2-40B4-BE49-F238E27FC236}">
                <a16:creationId xmlns:a16="http://schemas.microsoft.com/office/drawing/2014/main" id="{8976C9E6-1FC3-BBD8-767F-21C242B74A1C}"/>
              </a:ext>
            </a:extLst>
          </p:cNvPr>
          <p:cNvSpPr>
            <a:spLocks noGrp="1"/>
          </p:cNvSpPr>
          <p:nvPr>
            <p:ph type="sldNum" sz="quarter" idx="15"/>
          </p:nvPr>
        </p:nvSpPr>
        <p:spPr/>
        <p:txBody>
          <a:bodyPr/>
          <a:lstStyle/>
          <a:p>
            <a:fld id="{7870704B-CE94-48CC-AF30-84932A1262A7}" type="slidenum">
              <a:rPr lang="en-GB" smtClean="0"/>
              <a:pPr/>
              <a:t>‹#›</a:t>
            </a:fld>
            <a:endParaRPr lang="en-GB"/>
          </a:p>
        </p:txBody>
      </p:sp>
      <p:sp>
        <p:nvSpPr>
          <p:cNvPr id="9" name="Picture Placeholder 9">
            <a:extLst>
              <a:ext uri="{FF2B5EF4-FFF2-40B4-BE49-F238E27FC236}">
                <a16:creationId xmlns:a16="http://schemas.microsoft.com/office/drawing/2014/main" id="{2A5F38D3-DB00-9A82-96D7-8A92F7EA9AB7}"/>
              </a:ext>
            </a:extLst>
          </p:cNvPr>
          <p:cNvSpPr>
            <a:spLocks noGrp="1" noChangeAspect="1"/>
          </p:cNvSpPr>
          <p:nvPr>
            <p:ph type="pic" sz="quarter" idx="16"/>
          </p:nvPr>
        </p:nvSpPr>
        <p:spPr>
          <a:xfrm>
            <a:off x="1075952" y="2067152"/>
            <a:ext cx="720000" cy="720000"/>
          </a:xfrm>
          <a:prstGeom prst="roundRect">
            <a:avLst>
              <a:gd name="adj" fmla="val 6009"/>
            </a:avLst>
          </a:prstGeom>
          <a:noFill/>
        </p:spPr>
        <p:txBody>
          <a:bodyPr anchor="ctr" anchorCtr="0"/>
          <a:lstStyle>
            <a:lvl1pPr algn="ctr">
              <a:defRPr sz="1200" b="0">
                <a:solidFill>
                  <a:schemeClr val="tx1"/>
                </a:solidFill>
              </a:defRPr>
            </a:lvl1pPr>
          </a:lstStyle>
          <a:p>
            <a:r>
              <a:rPr lang="en-US"/>
              <a:t>Click icon to add picture</a:t>
            </a:r>
            <a:endParaRPr lang="en-GB"/>
          </a:p>
        </p:txBody>
      </p:sp>
      <p:sp>
        <p:nvSpPr>
          <p:cNvPr id="10" name="Picture Placeholder 9">
            <a:extLst>
              <a:ext uri="{FF2B5EF4-FFF2-40B4-BE49-F238E27FC236}">
                <a16:creationId xmlns:a16="http://schemas.microsoft.com/office/drawing/2014/main" id="{43411CE3-C6CA-7A7D-A2C3-6843B4A89A69}"/>
              </a:ext>
            </a:extLst>
          </p:cNvPr>
          <p:cNvSpPr>
            <a:spLocks noGrp="1" noChangeAspect="1"/>
          </p:cNvSpPr>
          <p:nvPr>
            <p:ph type="pic" sz="quarter" idx="23"/>
          </p:nvPr>
        </p:nvSpPr>
        <p:spPr>
          <a:xfrm>
            <a:off x="4909369" y="2067152"/>
            <a:ext cx="720000" cy="720000"/>
          </a:xfrm>
          <a:prstGeom prst="roundRect">
            <a:avLst>
              <a:gd name="adj" fmla="val 6009"/>
            </a:avLst>
          </a:prstGeom>
          <a:noFill/>
        </p:spPr>
        <p:txBody>
          <a:bodyPr anchor="ctr" anchorCtr="0"/>
          <a:lstStyle>
            <a:lvl1pPr algn="ctr">
              <a:defRPr sz="1200" b="0">
                <a:solidFill>
                  <a:schemeClr val="tx1"/>
                </a:solidFill>
              </a:defRPr>
            </a:lvl1pPr>
          </a:lstStyle>
          <a:p>
            <a:r>
              <a:rPr lang="en-US"/>
              <a:t>Click icon to add picture</a:t>
            </a:r>
            <a:endParaRPr lang="en-GB"/>
          </a:p>
        </p:txBody>
      </p:sp>
      <p:sp>
        <p:nvSpPr>
          <p:cNvPr id="11" name="Picture Placeholder 9">
            <a:extLst>
              <a:ext uri="{FF2B5EF4-FFF2-40B4-BE49-F238E27FC236}">
                <a16:creationId xmlns:a16="http://schemas.microsoft.com/office/drawing/2014/main" id="{5F00224D-DE8B-4B1B-4858-24B704CB683B}"/>
              </a:ext>
            </a:extLst>
          </p:cNvPr>
          <p:cNvSpPr>
            <a:spLocks noGrp="1" noChangeAspect="1"/>
          </p:cNvSpPr>
          <p:nvPr>
            <p:ph type="pic" sz="quarter" idx="24"/>
          </p:nvPr>
        </p:nvSpPr>
        <p:spPr>
          <a:xfrm>
            <a:off x="8744708" y="2067152"/>
            <a:ext cx="720000" cy="720000"/>
          </a:xfrm>
          <a:prstGeom prst="roundRect">
            <a:avLst>
              <a:gd name="adj" fmla="val 6009"/>
            </a:avLst>
          </a:prstGeom>
          <a:noFill/>
        </p:spPr>
        <p:txBody>
          <a:bodyPr anchor="ctr" anchorCtr="0"/>
          <a:lstStyle>
            <a:lvl1pPr algn="ctr">
              <a:defRPr sz="1200" b="0">
                <a:solidFill>
                  <a:schemeClr val="tx1"/>
                </a:solidFill>
              </a:defRPr>
            </a:lvl1pPr>
          </a:lstStyle>
          <a:p>
            <a:r>
              <a:rPr lang="en-US"/>
              <a:t>Click icon to add picture</a:t>
            </a:r>
            <a:endParaRPr lang="en-GB"/>
          </a:p>
        </p:txBody>
      </p:sp>
    </p:spTree>
    <p:extLst>
      <p:ext uri="{BB962C8B-B14F-4D97-AF65-F5344CB8AC3E}">
        <p14:creationId xmlns:p14="http://schemas.microsoft.com/office/powerpoint/2010/main" val="1872191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hank You-Blue">
    <p:bg>
      <p:bgPr>
        <a:solidFill>
          <a:schemeClr val="accent1"/>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030CE6A-3306-8EAB-ADB0-80D06AD717CE}"/>
              </a:ext>
            </a:extLst>
          </p:cNvPr>
          <p:cNvGraphicFramePr>
            <a:graphicFrameLocks noChangeAspect="1"/>
          </p:cNvGraphicFramePr>
          <p:nvPr userDrawn="1">
            <p:custDataLst>
              <p:tags r:id="rId1"/>
            </p:custDataLst>
            <p:extLst>
              <p:ext uri="{D42A27DB-BD31-4B8C-83A1-F6EECF244321}">
                <p14:modId xmlns:p14="http://schemas.microsoft.com/office/powerpoint/2010/main" val="44843300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A030CE6A-3306-8EAB-ADB0-80D06AD717CE}"/>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4" name="Subtitle 2">
            <a:extLst>
              <a:ext uri="{FF2B5EF4-FFF2-40B4-BE49-F238E27FC236}">
                <a16:creationId xmlns:a16="http://schemas.microsoft.com/office/drawing/2014/main" id="{FBF3A24C-0E2B-26CB-178F-62D98D493EBC}"/>
              </a:ext>
            </a:extLst>
          </p:cNvPr>
          <p:cNvSpPr>
            <a:spLocks noGrp="1"/>
          </p:cNvSpPr>
          <p:nvPr>
            <p:ph type="subTitle" idx="1" hasCustomPrompt="1"/>
          </p:nvPr>
        </p:nvSpPr>
        <p:spPr>
          <a:xfrm>
            <a:off x="4327524" y="5577840"/>
            <a:ext cx="7421563" cy="594360"/>
          </a:xfrm>
        </p:spPr>
        <p:txBody>
          <a:bodyPr anchor="b"/>
          <a:lstStyle>
            <a:lvl1pPr marL="0" indent="0" algn="l">
              <a:lnSpc>
                <a:spcPct val="100000"/>
              </a:lnSpc>
              <a:spcBef>
                <a:spcPts val="0"/>
              </a:spcBef>
              <a:spcAft>
                <a:spcPts val="0"/>
              </a:spcAft>
              <a:buNone/>
              <a:defRPr sz="1800" b="0">
                <a:solidFill>
                  <a:schemeClr val="tx1"/>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a:t>[Presentation subtitle]</a:t>
            </a:r>
          </a:p>
        </p:txBody>
      </p:sp>
      <p:pic>
        <p:nvPicPr>
          <p:cNvPr id="5" name="Graphic 4">
            <a:extLst>
              <a:ext uri="{FF2B5EF4-FFF2-40B4-BE49-F238E27FC236}">
                <a16:creationId xmlns:a16="http://schemas.microsoft.com/office/drawing/2014/main" id="{9D6464EC-8376-452B-CDE7-8312479D92CD}"/>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3915833" y="353007"/>
            <a:ext cx="3639609" cy="1558107"/>
          </a:xfrm>
          <a:prstGeom prst="rect">
            <a:avLst/>
          </a:prstGeom>
        </p:spPr>
      </p:pic>
      <p:sp>
        <p:nvSpPr>
          <p:cNvPr id="9" name="Title 8">
            <a:extLst>
              <a:ext uri="{FF2B5EF4-FFF2-40B4-BE49-F238E27FC236}">
                <a16:creationId xmlns:a16="http://schemas.microsoft.com/office/drawing/2014/main" id="{881463FA-B1C6-7E0E-DBE2-0DEED43BFA30}"/>
              </a:ext>
            </a:extLst>
          </p:cNvPr>
          <p:cNvSpPr>
            <a:spLocks noGrp="1"/>
          </p:cNvSpPr>
          <p:nvPr>
            <p:ph type="title"/>
          </p:nvPr>
        </p:nvSpPr>
        <p:spPr>
          <a:xfrm>
            <a:off x="4327524" y="2143353"/>
            <a:ext cx="7421564" cy="2571293"/>
          </a:xfrm>
        </p:spPr>
        <p:txBody>
          <a:bodyPr vert="horz"/>
          <a:lstStyle>
            <a:lvl1pPr>
              <a:defRPr sz="6000"/>
            </a:lvl1pPr>
          </a:lstStyle>
          <a:p>
            <a:r>
              <a:rPr lang="en-US"/>
              <a:t>Click to edit Master title style</a:t>
            </a:r>
          </a:p>
        </p:txBody>
      </p:sp>
      <p:pic>
        <p:nvPicPr>
          <p:cNvPr id="17" name="Graphic 16">
            <a:extLst>
              <a:ext uri="{FF2B5EF4-FFF2-40B4-BE49-F238E27FC236}">
                <a16:creationId xmlns:a16="http://schemas.microsoft.com/office/drawing/2014/main" id="{30542218-6D3B-6E53-9AB6-78ACBED2B58A}"/>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212926" y="743726"/>
            <a:ext cx="3196757" cy="5370549"/>
          </a:xfrm>
          <a:prstGeom prst="rect">
            <a:avLst/>
          </a:prstGeom>
        </p:spPr>
      </p:pic>
    </p:spTree>
    <p:extLst>
      <p:ext uri="{BB962C8B-B14F-4D97-AF65-F5344CB8AC3E}">
        <p14:creationId xmlns:p14="http://schemas.microsoft.com/office/powerpoint/2010/main" val="3549989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hank You-Green">
    <p:bg>
      <p:bgPr>
        <a:solidFill>
          <a:schemeClr val="accent5">
            <a:alpha val="70000"/>
          </a:schemeClr>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030CE6A-3306-8EAB-ADB0-80D06AD717CE}"/>
              </a:ext>
            </a:extLst>
          </p:cNvPr>
          <p:cNvGraphicFramePr>
            <a:graphicFrameLocks noChangeAspect="1"/>
          </p:cNvGraphicFramePr>
          <p:nvPr userDrawn="1">
            <p:custDataLst>
              <p:tags r:id="rId1"/>
            </p:custDataLst>
            <p:extLst>
              <p:ext uri="{D42A27DB-BD31-4B8C-83A1-F6EECF244321}">
                <p14:modId xmlns:p14="http://schemas.microsoft.com/office/powerpoint/2010/main" val="44843300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A030CE6A-3306-8EAB-ADB0-80D06AD717CE}"/>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4" name="Subtitle 2">
            <a:extLst>
              <a:ext uri="{FF2B5EF4-FFF2-40B4-BE49-F238E27FC236}">
                <a16:creationId xmlns:a16="http://schemas.microsoft.com/office/drawing/2014/main" id="{FBF3A24C-0E2B-26CB-178F-62D98D493EBC}"/>
              </a:ext>
            </a:extLst>
          </p:cNvPr>
          <p:cNvSpPr>
            <a:spLocks noGrp="1"/>
          </p:cNvSpPr>
          <p:nvPr>
            <p:ph type="subTitle" idx="1" hasCustomPrompt="1"/>
          </p:nvPr>
        </p:nvSpPr>
        <p:spPr>
          <a:xfrm>
            <a:off x="4327524" y="5577840"/>
            <a:ext cx="7421563" cy="594360"/>
          </a:xfrm>
        </p:spPr>
        <p:txBody>
          <a:bodyPr anchor="b"/>
          <a:lstStyle>
            <a:lvl1pPr marL="0" indent="0" algn="l">
              <a:lnSpc>
                <a:spcPct val="100000"/>
              </a:lnSpc>
              <a:spcBef>
                <a:spcPts val="0"/>
              </a:spcBef>
              <a:spcAft>
                <a:spcPts val="0"/>
              </a:spcAft>
              <a:buNone/>
              <a:defRPr sz="1800" b="0">
                <a:solidFill>
                  <a:schemeClr val="accent3"/>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a:t>[Presentation subtitle]</a:t>
            </a:r>
          </a:p>
        </p:txBody>
      </p:sp>
      <p:sp>
        <p:nvSpPr>
          <p:cNvPr id="9" name="Title 8">
            <a:extLst>
              <a:ext uri="{FF2B5EF4-FFF2-40B4-BE49-F238E27FC236}">
                <a16:creationId xmlns:a16="http://schemas.microsoft.com/office/drawing/2014/main" id="{881463FA-B1C6-7E0E-DBE2-0DEED43BFA30}"/>
              </a:ext>
            </a:extLst>
          </p:cNvPr>
          <p:cNvSpPr>
            <a:spLocks noGrp="1"/>
          </p:cNvSpPr>
          <p:nvPr>
            <p:ph type="title"/>
          </p:nvPr>
        </p:nvSpPr>
        <p:spPr>
          <a:xfrm>
            <a:off x="4327524" y="2143353"/>
            <a:ext cx="7421564" cy="2571293"/>
          </a:xfrm>
        </p:spPr>
        <p:txBody>
          <a:bodyPr vert="horz"/>
          <a:lstStyle>
            <a:lvl1pPr>
              <a:defRPr sz="6000"/>
            </a:lvl1pPr>
          </a:lstStyle>
          <a:p>
            <a:r>
              <a:rPr lang="en-US"/>
              <a:t>Click to edit Master title style</a:t>
            </a:r>
          </a:p>
        </p:txBody>
      </p:sp>
      <p:pic>
        <p:nvPicPr>
          <p:cNvPr id="17" name="Graphic 16">
            <a:extLst>
              <a:ext uri="{FF2B5EF4-FFF2-40B4-BE49-F238E27FC236}">
                <a16:creationId xmlns:a16="http://schemas.microsoft.com/office/drawing/2014/main" id="{30542218-6D3B-6E53-9AB6-78ACBED2B58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12926" y="743726"/>
            <a:ext cx="3196757" cy="5370549"/>
          </a:xfrm>
          <a:prstGeom prst="rect">
            <a:avLst/>
          </a:prstGeom>
        </p:spPr>
      </p:pic>
      <p:pic>
        <p:nvPicPr>
          <p:cNvPr id="2" name="Graphic 1">
            <a:extLst>
              <a:ext uri="{FF2B5EF4-FFF2-40B4-BE49-F238E27FC236}">
                <a16:creationId xmlns:a16="http://schemas.microsoft.com/office/drawing/2014/main" id="{3989FB04-E71C-8258-F3E6-7CF9ABCCE792}"/>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3915833" y="353007"/>
            <a:ext cx="3639610" cy="1558107"/>
          </a:xfrm>
          <a:prstGeom prst="rect">
            <a:avLst/>
          </a:prstGeom>
        </p:spPr>
      </p:pic>
    </p:spTree>
    <p:extLst>
      <p:ext uri="{BB962C8B-B14F-4D97-AF65-F5344CB8AC3E}">
        <p14:creationId xmlns:p14="http://schemas.microsoft.com/office/powerpoint/2010/main" val="66671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Full Content">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ED0FED00-0B76-8A1C-E70F-07800AB8B512}"/>
              </a:ext>
            </a:extLst>
          </p:cNvPr>
          <p:cNvGraphicFramePr>
            <a:graphicFrameLocks noChangeAspect="1"/>
          </p:cNvGraphicFramePr>
          <p:nvPr userDrawn="1">
            <p:custDataLst>
              <p:tags r:id="rId1"/>
            </p:custDataLst>
            <p:extLst>
              <p:ext uri="{D42A27DB-BD31-4B8C-83A1-F6EECF244321}">
                <p14:modId xmlns:p14="http://schemas.microsoft.com/office/powerpoint/2010/main" val="219484945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think-cell data - do not delete" hidden="1">
                        <a:extLst>
                          <a:ext uri="{FF2B5EF4-FFF2-40B4-BE49-F238E27FC236}">
                            <a16:creationId xmlns:a16="http://schemas.microsoft.com/office/drawing/2014/main" id="{ED0FED00-0B76-8A1C-E70F-07800AB8B512}"/>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9" name="Graphic 8">
            <a:extLst>
              <a:ext uri="{FF2B5EF4-FFF2-40B4-BE49-F238E27FC236}">
                <a16:creationId xmlns:a16="http://schemas.microsoft.com/office/drawing/2014/main" id="{A5071AA6-F5DE-89CF-70E1-6EC1C22C6DE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flipH="1">
            <a:off x="8077200" y="2731836"/>
            <a:ext cx="4314900" cy="7249028"/>
          </a:xfrm>
          <a:prstGeom prst="rect">
            <a:avLst/>
          </a:prstGeom>
        </p:spPr>
      </p:pic>
      <p:sp>
        <p:nvSpPr>
          <p:cNvPr id="3" name="Content Placeholder 2"/>
          <p:cNvSpPr>
            <a:spLocks noGrp="1"/>
          </p:cNvSpPr>
          <p:nvPr>
            <p:ph idx="1"/>
          </p:nvPr>
        </p:nvSpPr>
        <p:spPr>
          <a:xfrm>
            <a:off x="838200" y="1808163"/>
            <a:ext cx="10910888" cy="4375887"/>
          </a:xfrm>
        </p:spPr>
        <p:txBody>
          <a:bodyPr/>
          <a:lstStyle>
            <a:lvl6pPr>
              <a:lnSpc>
                <a:spcPct val="125000"/>
              </a:lnSpc>
              <a:defRPr sz="1200" b="0" i="0">
                <a:latin typeface="Poppins" pitchFamily="2" charset="77"/>
              </a:defRPr>
            </a:lvl6pPr>
            <a:lvl7pPr>
              <a:lnSpc>
                <a:spcPct val="125000"/>
              </a:lnSpc>
              <a:defRPr sz="1200" b="0" i="0">
                <a:latin typeface="Poppins" pitchFamily="2" charset="77"/>
              </a:defRPr>
            </a:lvl7pPr>
            <a:lvl8pPr>
              <a:lnSpc>
                <a:spcPct val="125000"/>
              </a:lnSpc>
              <a:defRPr sz="1200" b="0" i="0">
                <a:latin typeface="Poppins" pitchFamily="2" charset="77"/>
              </a:defRPr>
            </a:lvl8pPr>
            <a:lvl9pPr>
              <a:lnSpc>
                <a:spcPct val="125000"/>
              </a:lnSpc>
              <a:defRPr sz="1200" b="0" i="0">
                <a:latin typeface="Poppins" pitchFamily="2" charset="77"/>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a:extLst>
              <a:ext uri="{FF2B5EF4-FFF2-40B4-BE49-F238E27FC236}">
                <a16:creationId xmlns:a16="http://schemas.microsoft.com/office/drawing/2014/main" id="{62920E58-CE4E-9D0D-C11D-5F08D4973FF9}"/>
              </a:ext>
            </a:extLst>
          </p:cNvPr>
          <p:cNvSpPr>
            <a:spLocks noGrp="1"/>
          </p:cNvSpPr>
          <p:nvPr>
            <p:ph type="title"/>
          </p:nvPr>
        </p:nvSpPr>
        <p:spPr/>
        <p:txBody>
          <a:bodyPr vert="horz"/>
          <a:lstStyle/>
          <a:p>
            <a:r>
              <a:rPr lang="en-US"/>
              <a:t>Click to edit Master title style</a:t>
            </a:r>
          </a:p>
        </p:txBody>
      </p:sp>
      <p:sp>
        <p:nvSpPr>
          <p:cNvPr id="4" name="Footer Placeholder 3">
            <a:extLst>
              <a:ext uri="{FF2B5EF4-FFF2-40B4-BE49-F238E27FC236}">
                <a16:creationId xmlns:a16="http://schemas.microsoft.com/office/drawing/2014/main" id="{7073BF28-7748-A698-6167-D267F232ABA5}"/>
              </a:ext>
            </a:extLst>
          </p:cNvPr>
          <p:cNvSpPr>
            <a:spLocks noGrp="1"/>
          </p:cNvSpPr>
          <p:nvPr>
            <p:ph type="ftr" sz="quarter" idx="10"/>
          </p:nvPr>
        </p:nvSpPr>
        <p:spPr/>
        <p:txBody>
          <a:bodyPr/>
          <a:lstStyle/>
          <a:p>
            <a:r>
              <a:rPr lang="en-US"/>
              <a:t>[Presentation Name]</a:t>
            </a:r>
          </a:p>
        </p:txBody>
      </p:sp>
      <p:sp>
        <p:nvSpPr>
          <p:cNvPr id="5" name="Slide Number Placeholder 4">
            <a:extLst>
              <a:ext uri="{FF2B5EF4-FFF2-40B4-BE49-F238E27FC236}">
                <a16:creationId xmlns:a16="http://schemas.microsoft.com/office/drawing/2014/main" id="{ADDFE4B5-0A0F-6BE0-AD43-70055AB7C85B}"/>
              </a:ext>
            </a:extLst>
          </p:cNvPr>
          <p:cNvSpPr>
            <a:spLocks noGrp="1"/>
          </p:cNvSpPr>
          <p:nvPr>
            <p:ph type="sldNum" sz="quarter" idx="11"/>
          </p:nvPr>
        </p:nvSpPr>
        <p:spPr/>
        <p:txBody>
          <a:bodyPr/>
          <a:lstStyle/>
          <a:p>
            <a:fld id="{7870704B-CE94-48CC-AF30-84932A1262A7}" type="slidenum">
              <a:rPr lang="en-GB" smtClean="0"/>
              <a:pPr/>
              <a:t>‹#›</a:t>
            </a:fld>
            <a:endParaRPr lang="en-GB"/>
          </a:p>
        </p:txBody>
      </p:sp>
    </p:spTree>
    <p:extLst>
      <p:ext uri="{BB962C8B-B14F-4D97-AF65-F5344CB8AC3E}">
        <p14:creationId xmlns:p14="http://schemas.microsoft.com/office/powerpoint/2010/main" val="3208002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Cover-Arrow-Blue">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880FC8-954F-A6A9-13CD-C6FB4E9C63F1}"/>
              </a:ext>
            </a:extLst>
          </p:cNvPr>
          <p:cNvGraphicFramePr>
            <a:graphicFrameLocks noChangeAspect="1"/>
          </p:cNvGraphicFramePr>
          <p:nvPr userDrawn="1">
            <p:custDataLst>
              <p:tags r:id="rId1"/>
            </p:custDataLst>
            <p:extLst>
              <p:ext uri="{D42A27DB-BD31-4B8C-83A1-F6EECF244321}">
                <p14:modId xmlns:p14="http://schemas.microsoft.com/office/powerpoint/2010/main" val="2236967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54880FC8-954F-A6A9-13CD-C6FB4E9C63F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ctrTitle" hasCustomPrompt="1"/>
          </p:nvPr>
        </p:nvSpPr>
        <p:spPr>
          <a:xfrm>
            <a:off x="4327524" y="2143353"/>
            <a:ext cx="7421564" cy="2571293"/>
          </a:xfrm>
        </p:spPr>
        <p:txBody>
          <a:bodyPr vert="horz" anchor="ctr" anchorCtr="0">
            <a:noAutofit/>
          </a:bodyPr>
          <a:lstStyle>
            <a:lvl1pPr algn="l">
              <a:lnSpc>
                <a:spcPct val="85000"/>
              </a:lnSpc>
              <a:defRPr sz="6000">
                <a:solidFill>
                  <a:schemeClr val="tx1"/>
                </a:solidFill>
              </a:defRPr>
            </a:lvl1pPr>
          </a:lstStyle>
          <a:p>
            <a:r>
              <a:rPr lang="en-US"/>
              <a:t>[Presentation title]</a:t>
            </a:r>
            <a:endParaRPr lang="en-GB"/>
          </a:p>
        </p:txBody>
      </p:sp>
      <p:sp>
        <p:nvSpPr>
          <p:cNvPr id="3" name="Subtitle 2"/>
          <p:cNvSpPr>
            <a:spLocks noGrp="1"/>
          </p:cNvSpPr>
          <p:nvPr>
            <p:ph type="subTitle" idx="1" hasCustomPrompt="1"/>
          </p:nvPr>
        </p:nvSpPr>
        <p:spPr>
          <a:xfrm>
            <a:off x="4327524" y="5577840"/>
            <a:ext cx="7421563" cy="594360"/>
          </a:xfrm>
        </p:spPr>
        <p:txBody>
          <a:bodyPr anchor="b"/>
          <a:lstStyle>
            <a:lvl1pPr marL="0" indent="0" algn="l">
              <a:lnSpc>
                <a:spcPct val="100000"/>
              </a:lnSpc>
              <a:spcBef>
                <a:spcPts val="0"/>
              </a:spcBef>
              <a:spcAft>
                <a:spcPts val="0"/>
              </a:spcAft>
              <a:buNone/>
              <a:defRPr sz="1800" b="0">
                <a:solidFill>
                  <a:schemeClr val="accent3"/>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a:t>[Presentation subtitle]</a:t>
            </a:r>
          </a:p>
        </p:txBody>
      </p:sp>
      <p:pic>
        <p:nvPicPr>
          <p:cNvPr id="4" name="Graphic 3">
            <a:extLst>
              <a:ext uri="{FF2B5EF4-FFF2-40B4-BE49-F238E27FC236}">
                <a16:creationId xmlns:a16="http://schemas.microsoft.com/office/drawing/2014/main" id="{D6283AB4-23E3-BF58-48C3-1BF45FDAF63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12926" y="743726"/>
            <a:ext cx="3196757" cy="5370549"/>
          </a:xfrm>
          <a:prstGeom prst="rect">
            <a:avLst/>
          </a:prstGeom>
        </p:spPr>
      </p:pic>
      <p:pic>
        <p:nvPicPr>
          <p:cNvPr id="6" name="Graphic 5">
            <a:extLst>
              <a:ext uri="{FF2B5EF4-FFF2-40B4-BE49-F238E27FC236}">
                <a16:creationId xmlns:a16="http://schemas.microsoft.com/office/drawing/2014/main" id="{9CF12235-C6B9-665B-A52D-D7E8394F3017}"/>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3915833" y="353007"/>
            <a:ext cx="3639610" cy="1558107"/>
          </a:xfrm>
          <a:prstGeom prst="rect">
            <a:avLst/>
          </a:prstGeom>
        </p:spPr>
      </p:pic>
    </p:spTree>
    <p:extLst>
      <p:ext uri="{BB962C8B-B14F-4D97-AF65-F5344CB8AC3E}">
        <p14:creationId xmlns:p14="http://schemas.microsoft.com/office/powerpoint/2010/main" val="1936098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Logo">
    <p:bg>
      <p:bgPr>
        <a:solidFill>
          <a:schemeClr val="tx1"/>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91B7DCB2-DADC-B6BB-B915-E7E509287928}"/>
              </a:ext>
            </a:extLst>
          </p:cNvPr>
          <p:cNvGraphicFramePr>
            <a:graphicFrameLocks noChangeAspect="1"/>
          </p:cNvGraphicFramePr>
          <p:nvPr userDrawn="1">
            <p:custDataLst>
              <p:tags r:id="rId1"/>
            </p:custDataLst>
            <p:extLst>
              <p:ext uri="{D42A27DB-BD31-4B8C-83A1-F6EECF244321}">
                <p14:modId xmlns:p14="http://schemas.microsoft.com/office/powerpoint/2010/main" val="151044546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think-cell data - do not delete" hidden="1">
                        <a:extLst>
                          <a:ext uri="{FF2B5EF4-FFF2-40B4-BE49-F238E27FC236}">
                            <a16:creationId xmlns:a16="http://schemas.microsoft.com/office/drawing/2014/main" id="{91B7DCB2-DADC-B6BB-B915-E7E509287928}"/>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13" name="Graphic 12">
            <a:extLst>
              <a:ext uri="{FF2B5EF4-FFF2-40B4-BE49-F238E27FC236}">
                <a16:creationId xmlns:a16="http://schemas.microsoft.com/office/drawing/2014/main" id="{4A596046-8520-F779-D772-B635ABCE7F8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604934" y="1808155"/>
            <a:ext cx="7883397" cy="6120000"/>
          </a:xfrm>
          <a:prstGeom prst="rect">
            <a:avLst/>
          </a:prstGeom>
        </p:spPr>
      </p:pic>
      <p:sp>
        <p:nvSpPr>
          <p:cNvPr id="2" name="Title 1"/>
          <p:cNvSpPr>
            <a:spLocks noGrp="1"/>
          </p:cNvSpPr>
          <p:nvPr>
            <p:ph type="ctrTitle" hasCustomPrompt="1"/>
          </p:nvPr>
        </p:nvSpPr>
        <p:spPr>
          <a:xfrm>
            <a:off x="839788" y="2143353"/>
            <a:ext cx="7421564" cy="2571293"/>
          </a:xfrm>
        </p:spPr>
        <p:txBody>
          <a:bodyPr vert="horz" anchor="ctr" anchorCtr="0">
            <a:normAutofit/>
          </a:bodyPr>
          <a:lstStyle>
            <a:lvl1pPr algn="l">
              <a:lnSpc>
                <a:spcPct val="85000"/>
              </a:lnSpc>
              <a:defRPr sz="6000">
                <a:solidFill>
                  <a:schemeClr val="bg1"/>
                </a:solidFill>
              </a:defRPr>
            </a:lvl1pPr>
          </a:lstStyle>
          <a:p>
            <a:r>
              <a:rPr lang="en-US"/>
              <a:t>[Presentation title]</a:t>
            </a:r>
            <a:endParaRPr lang="en-GB"/>
          </a:p>
        </p:txBody>
      </p:sp>
      <p:sp>
        <p:nvSpPr>
          <p:cNvPr id="3" name="Subtitle 2"/>
          <p:cNvSpPr>
            <a:spLocks noGrp="1"/>
          </p:cNvSpPr>
          <p:nvPr>
            <p:ph type="subTitle" idx="1" hasCustomPrompt="1"/>
          </p:nvPr>
        </p:nvSpPr>
        <p:spPr>
          <a:xfrm>
            <a:off x="839788" y="5577840"/>
            <a:ext cx="7421563" cy="594360"/>
          </a:xfrm>
        </p:spPr>
        <p:txBody>
          <a:bodyPr anchor="b"/>
          <a:lstStyle>
            <a:lvl1pPr marL="0" indent="0" algn="l">
              <a:lnSpc>
                <a:spcPct val="100000"/>
              </a:lnSpc>
              <a:spcBef>
                <a:spcPts val="0"/>
              </a:spcBef>
              <a:spcAft>
                <a:spcPts val="0"/>
              </a:spcAft>
              <a:buNone/>
              <a:defRPr sz="1800" b="0">
                <a:solidFill>
                  <a:schemeClr val="accent3"/>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a:t>[Presentation subtitle]</a:t>
            </a:r>
          </a:p>
        </p:txBody>
      </p:sp>
    </p:spTree>
    <p:extLst>
      <p:ext uri="{BB962C8B-B14F-4D97-AF65-F5344CB8AC3E}">
        <p14:creationId xmlns:p14="http://schemas.microsoft.com/office/powerpoint/2010/main" val="2172813378"/>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Logo-Blue">
    <p:bg>
      <p:bgRef idx="1001">
        <a:schemeClr val="bg2"/>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91B7DCB2-DADC-B6BB-B915-E7E509287928}"/>
              </a:ext>
            </a:extLst>
          </p:cNvPr>
          <p:cNvGraphicFramePr>
            <a:graphicFrameLocks noChangeAspect="1"/>
          </p:cNvGraphicFramePr>
          <p:nvPr userDrawn="1">
            <p:custDataLst>
              <p:tags r:id="rId1"/>
            </p:custDataLst>
            <p:extLst>
              <p:ext uri="{D42A27DB-BD31-4B8C-83A1-F6EECF244321}">
                <p14:modId xmlns:p14="http://schemas.microsoft.com/office/powerpoint/2010/main" val="144548126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think-cell data - do not delete" hidden="1">
                        <a:extLst>
                          <a:ext uri="{FF2B5EF4-FFF2-40B4-BE49-F238E27FC236}">
                            <a16:creationId xmlns:a16="http://schemas.microsoft.com/office/drawing/2014/main" id="{91B7DCB2-DADC-B6BB-B915-E7E509287928}"/>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ctrTitle" hasCustomPrompt="1"/>
          </p:nvPr>
        </p:nvSpPr>
        <p:spPr>
          <a:xfrm>
            <a:off x="839788" y="2143353"/>
            <a:ext cx="7421564" cy="2571293"/>
          </a:xfrm>
        </p:spPr>
        <p:txBody>
          <a:bodyPr vert="horz" anchor="ctr" anchorCtr="0">
            <a:normAutofit/>
          </a:bodyPr>
          <a:lstStyle>
            <a:lvl1pPr algn="l">
              <a:lnSpc>
                <a:spcPct val="85000"/>
              </a:lnSpc>
              <a:defRPr sz="6000">
                <a:solidFill>
                  <a:schemeClr val="bg1"/>
                </a:solidFill>
              </a:defRPr>
            </a:lvl1pPr>
          </a:lstStyle>
          <a:p>
            <a:r>
              <a:rPr lang="en-US"/>
              <a:t>[Presentation title]</a:t>
            </a:r>
            <a:endParaRPr lang="en-GB"/>
          </a:p>
        </p:txBody>
      </p:sp>
      <p:sp>
        <p:nvSpPr>
          <p:cNvPr id="3" name="Subtitle 2"/>
          <p:cNvSpPr>
            <a:spLocks noGrp="1"/>
          </p:cNvSpPr>
          <p:nvPr>
            <p:ph type="subTitle" idx="1" hasCustomPrompt="1"/>
          </p:nvPr>
        </p:nvSpPr>
        <p:spPr>
          <a:xfrm>
            <a:off x="839788" y="5577840"/>
            <a:ext cx="7421563" cy="594360"/>
          </a:xfrm>
        </p:spPr>
        <p:txBody>
          <a:bodyPr anchor="b"/>
          <a:lstStyle>
            <a:lvl1pPr marL="0" indent="0" algn="l">
              <a:lnSpc>
                <a:spcPct val="100000"/>
              </a:lnSpc>
              <a:spcBef>
                <a:spcPts val="0"/>
              </a:spcBef>
              <a:spcAft>
                <a:spcPts val="0"/>
              </a:spcAft>
              <a:buNone/>
              <a:defRPr sz="1800" b="0">
                <a:solidFill>
                  <a:schemeClr val="accent3"/>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a:t>[Presentation subtitle]</a:t>
            </a:r>
          </a:p>
        </p:txBody>
      </p:sp>
      <p:pic>
        <p:nvPicPr>
          <p:cNvPr id="7" name="Graphic 6">
            <a:extLst>
              <a:ext uri="{FF2B5EF4-FFF2-40B4-BE49-F238E27FC236}">
                <a16:creationId xmlns:a16="http://schemas.microsoft.com/office/drawing/2014/main" id="{5F4810B1-E2CD-ECD1-E735-1541F2817C5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604934" y="1808155"/>
            <a:ext cx="7883397" cy="6120000"/>
          </a:xfrm>
          <a:prstGeom prst="rect">
            <a:avLst/>
          </a:prstGeom>
        </p:spPr>
      </p:pic>
      <p:pic>
        <p:nvPicPr>
          <p:cNvPr id="4" name="Graphic 3">
            <a:extLst>
              <a:ext uri="{FF2B5EF4-FFF2-40B4-BE49-F238E27FC236}">
                <a16:creationId xmlns:a16="http://schemas.microsoft.com/office/drawing/2014/main" id="{F57C07AB-8522-8ABC-7A15-0AD7667086B3}"/>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428097" y="353007"/>
            <a:ext cx="3639609" cy="1558106"/>
          </a:xfrm>
          <a:prstGeom prst="rect">
            <a:avLst/>
          </a:prstGeom>
        </p:spPr>
      </p:pic>
    </p:spTree>
    <p:extLst>
      <p:ext uri="{BB962C8B-B14F-4D97-AF65-F5344CB8AC3E}">
        <p14:creationId xmlns:p14="http://schemas.microsoft.com/office/powerpoint/2010/main" val="10970471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Logo">
    <p:bg>
      <p:bgPr>
        <a:solidFill>
          <a:schemeClr val="tx1"/>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91B7DCB2-DADC-B6BB-B915-E7E509287928}"/>
              </a:ext>
            </a:extLst>
          </p:cNvPr>
          <p:cNvGraphicFramePr>
            <a:graphicFrameLocks noChangeAspect="1"/>
          </p:cNvGraphicFramePr>
          <p:nvPr userDrawn="1">
            <p:custDataLst>
              <p:tags r:id="rId1"/>
            </p:custDataLst>
            <p:extLst>
              <p:ext uri="{D42A27DB-BD31-4B8C-83A1-F6EECF244321}">
                <p14:modId xmlns:p14="http://schemas.microsoft.com/office/powerpoint/2010/main" val="151044546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think-cell data - do not delete" hidden="1">
                        <a:extLst>
                          <a:ext uri="{FF2B5EF4-FFF2-40B4-BE49-F238E27FC236}">
                            <a16:creationId xmlns:a16="http://schemas.microsoft.com/office/drawing/2014/main" id="{91B7DCB2-DADC-B6BB-B915-E7E509287928}"/>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13" name="Graphic 12">
            <a:extLst>
              <a:ext uri="{FF2B5EF4-FFF2-40B4-BE49-F238E27FC236}">
                <a16:creationId xmlns:a16="http://schemas.microsoft.com/office/drawing/2014/main" id="{4A596046-8520-F779-D772-B635ABCE7F8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604934" y="1808155"/>
            <a:ext cx="7883397" cy="6120000"/>
          </a:xfrm>
          <a:prstGeom prst="rect">
            <a:avLst/>
          </a:prstGeom>
        </p:spPr>
      </p:pic>
      <p:sp>
        <p:nvSpPr>
          <p:cNvPr id="2" name="Title 1"/>
          <p:cNvSpPr>
            <a:spLocks noGrp="1"/>
          </p:cNvSpPr>
          <p:nvPr>
            <p:ph type="ctrTitle" hasCustomPrompt="1"/>
          </p:nvPr>
        </p:nvSpPr>
        <p:spPr>
          <a:xfrm>
            <a:off x="839788" y="2143353"/>
            <a:ext cx="7421564" cy="2571293"/>
          </a:xfrm>
        </p:spPr>
        <p:txBody>
          <a:bodyPr vert="horz" anchor="ctr" anchorCtr="0">
            <a:normAutofit/>
          </a:bodyPr>
          <a:lstStyle>
            <a:lvl1pPr algn="l">
              <a:lnSpc>
                <a:spcPct val="85000"/>
              </a:lnSpc>
              <a:defRPr sz="6000">
                <a:solidFill>
                  <a:schemeClr val="bg1"/>
                </a:solidFill>
              </a:defRPr>
            </a:lvl1pPr>
          </a:lstStyle>
          <a:p>
            <a:r>
              <a:rPr lang="en-US"/>
              <a:t>[Presentation title]</a:t>
            </a:r>
            <a:endParaRPr lang="en-GB"/>
          </a:p>
        </p:txBody>
      </p:sp>
      <p:sp>
        <p:nvSpPr>
          <p:cNvPr id="3" name="Subtitle 2"/>
          <p:cNvSpPr>
            <a:spLocks noGrp="1"/>
          </p:cNvSpPr>
          <p:nvPr>
            <p:ph type="subTitle" idx="1" hasCustomPrompt="1"/>
          </p:nvPr>
        </p:nvSpPr>
        <p:spPr>
          <a:xfrm>
            <a:off x="839788" y="5577840"/>
            <a:ext cx="7421563" cy="594360"/>
          </a:xfrm>
        </p:spPr>
        <p:txBody>
          <a:bodyPr anchor="b"/>
          <a:lstStyle>
            <a:lvl1pPr marL="0" indent="0" algn="l">
              <a:lnSpc>
                <a:spcPct val="100000"/>
              </a:lnSpc>
              <a:spcBef>
                <a:spcPts val="0"/>
              </a:spcBef>
              <a:spcAft>
                <a:spcPts val="0"/>
              </a:spcAft>
              <a:buNone/>
              <a:defRPr sz="1800" b="0">
                <a:solidFill>
                  <a:schemeClr val="accent3"/>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a:t>[Presentation subtitle]</a:t>
            </a:r>
          </a:p>
        </p:txBody>
      </p:sp>
    </p:spTree>
    <p:extLst>
      <p:ext uri="{BB962C8B-B14F-4D97-AF65-F5344CB8AC3E}">
        <p14:creationId xmlns:p14="http://schemas.microsoft.com/office/powerpoint/2010/main" val="369909828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Cover-Logo-Green">
    <p:bg>
      <p:bgPr>
        <a:solidFill>
          <a:schemeClr val="accent5">
            <a:alpha val="70000"/>
          </a:schemeClr>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91B7DCB2-DADC-B6BB-B915-E7E509287928}"/>
              </a:ext>
            </a:extLst>
          </p:cNvPr>
          <p:cNvGraphicFramePr>
            <a:graphicFrameLocks noChangeAspect="1"/>
          </p:cNvGraphicFramePr>
          <p:nvPr userDrawn="1">
            <p:custDataLst>
              <p:tags r:id="rId1"/>
            </p:custDataLst>
            <p:extLst>
              <p:ext uri="{D42A27DB-BD31-4B8C-83A1-F6EECF244321}">
                <p14:modId xmlns:p14="http://schemas.microsoft.com/office/powerpoint/2010/main" val="274716249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think-cell data - do not delete" hidden="1">
                        <a:extLst>
                          <a:ext uri="{FF2B5EF4-FFF2-40B4-BE49-F238E27FC236}">
                            <a16:creationId xmlns:a16="http://schemas.microsoft.com/office/drawing/2014/main" id="{91B7DCB2-DADC-B6BB-B915-E7E509287928}"/>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4" name="Graphic 3">
            <a:extLst>
              <a:ext uri="{FF2B5EF4-FFF2-40B4-BE49-F238E27FC236}">
                <a16:creationId xmlns:a16="http://schemas.microsoft.com/office/drawing/2014/main" id="{D72D74EF-8A5F-49B4-2683-71784BA411B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604934" y="1808155"/>
            <a:ext cx="7883397" cy="6120000"/>
          </a:xfrm>
          <a:prstGeom prst="rect">
            <a:avLst/>
          </a:prstGeom>
        </p:spPr>
      </p:pic>
      <p:sp>
        <p:nvSpPr>
          <p:cNvPr id="2" name="Title 1"/>
          <p:cNvSpPr>
            <a:spLocks noGrp="1"/>
          </p:cNvSpPr>
          <p:nvPr>
            <p:ph type="ctrTitle" hasCustomPrompt="1"/>
          </p:nvPr>
        </p:nvSpPr>
        <p:spPr>
          <a:xfrm>
            <a:off x="839788" y="2143353"/>
            <a:ext cx="7421564" cy="2571293"/>
          </a:xfrm>
        </p:spPr>
        <p:txBody>
          <a:bodyPr vert="horz" anchor="ctr" anchorCtr="0">
            <a:normAutofit/>
          </a:bodyPr>
          <a:lstStyle>
            <a:lvl1pPr algn="l">
              <a:lnSpc>
                <a:spcPct val="85000"/>
              </a:lnSpc>
              <a:defRPr sz="6000">
                <a:solidFill>
                  <a:schemeClr val="bg1"/>
                </a:solidFill>
              </a:defRPr>
            </a:lvl1pPr>
          </a:lstStyle>
          <a:p>
            <a:r>
              <a:rPr lang="en-US"/>
              <a:t>[Presentation title]</a:t>
            </a:r>
            <a:endParaRPr lang="en-GB"/>
          </a:p>
        </p:txBody>
      </p:sp>
      <p:sp>
        <p:nvSpPr>
          <p:cNvPr id="3" name="Subtitle 2"/>
          <p:cNvSpPr>
            <a:spLocks noGrp="1"/>
          </p:cNvSpPr>
          <p:nvPr>
            <p:ph type="subTitle" idx="1" hasCustomPrompt="1"/>
          </p:nvPr>
        </p:nvSpPr>
        <p:spPr>
          <a:xfrm>
            <a:off x="839788" y="5577840"/>
            <a:ext cx="7421563" cy="594360"/>
          </a:xfrm>
        </p:spPr>
        <p:txBody>
          <a:bodyPr anchor="b"/>
          <a:lstStyle>
            <a:lvl1pPr marL="0" indent="0" algn="l">
              <a:lnSpc>
                <a:spcPct val="100000"/>
              </a:lnSpc>
              <a:spcBef>
                <a:spcPts val="0"/>
              </a:spcBef>
              <a:spcAft>
                <a:spcPts val="0"/>
              </a:spcAft>
              <a:buNone/>
              <a:defRPr sz="1800" b="0">
                <a:solidFill>
                  <a:schemeClr val="accent3"/>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a:t>[Presentation subtitle]</a:t>
            </a:r>
          </a:p>
        </p:txBody>
      </p:sp>
      <p:pic>
        <p:nvPicPr>
          <p:cNvPr id="15" name="Graphic 14">
            <a:extLst>
              <a:ext uri="{FF2B5EF4-FFF2-40B4-BE49-F238E27FC236}">
                <a16:creationId xmlns:a16="http://schemas.microsoft.com/office/drawing/2014/main" id="{E56641EB-A85B-CBE4-3CFE-288E1D3D8144}"/>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428097" y="353007"/>
            <a:ext cx="3639609" cy="1558106"/>
          </a:xfrm>
          <a:prstGeom prst="rect">
            <a:avLst/>
          </a:prstGeom>
        </p:spPr>
      </p:pic>
    </p:spTree>
    <p:extLst>
      <p:ext uri="{BB962C8B-B14F-4D97-AF65-F5344CB8AC3E}">
        <p14:creationId xmlns:p14="http://schemas.microsoft.com/office/powerpoint/2010/main" val="3883826733"/>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Cover-Logo-Green">
    <p:bg>
      <p:bgPr>
        <a:solidFill>
          <a:srgbClr val="FFDDE2">
            <a:alpha val="70000"/>
          </a:srgbClr>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91B7DCB2-DADC-B6BB-B915-E7E509287928}"/>
              </a:ext>
            </a:extLst>
          </p:cNvPr>
          <p:cNvGraphicFramePr>
            <a:graphicFrameLocks noChangeAspect="1"/>
          </p:cNvGraphicFramePr>
          <p:nvPr userDrawn="1">
            <p:custDataLst>
              <p:tags r:id="rId1"/>
            </p:custDataLst>
            <p:extLst>
              <p:ext uri="{D42A27DB-BD31-4B8C-83A1-F6EECF244321}">
                <p14:modId xmlns:p14="http://schemas.microsoft.com/office/powerpoint/2010/main" val="274716249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think-cell data - do not delete" hidden="1">
                        <a:extLst>
                          <a:ext uri="{FF2B5EF4-FFF2-40B4-BE49-F238E27FC236}">
                            <a16:creationId xmlns:a16="http://schemas.microsoft.com/office/drawing/2014/main" id="{91B7DCB2-DADC-B6BB-B915-E7E509287928}"/>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4" name="Graphic 3">
            <a:extLst>
              <a:ext uri="{FF2B5EF4-FFF2-40B4-BE49-F238E27FC236}">
                <a16:creationId xmlns:a16="http://schemas.microsoft.com/office/drawing/2014/main" id="{D72D74EF-8A5F-49B4-2683-71784BA411B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604934" y="1808155"/>
            <a:ext cx="7883397" cy="6120000"/>
          </a:xfrm>
          <a:prstGeom prst="rect">
            <a:avLst/>
          </a:prstGeom>
        </p:spPr>
      </p:pic>
      <p:sp>
        <p:nvSpPr>
          <p:cNvPr id="2" name="Title 1"/>
          <p:cNvSpPr>
            <a:spLocks noGrp="1"/>
          </p:cNvSpPr>
          <p:nvPr>
            <p:ph type="ctrTitle" hasCustomPrompt="1"/>
          </p:nvPr>
        </p:nvSpPr>
        <p:spPr>
          <a:xfrm>
            <a:off x="839788" y="2143353"/>
            <a:ext cx="7421564" cy="2571293"/>
          </a:xfrm>
        </p:spPr>
        <p:txBody>
          <a:bodyPr vert="horz" anchor="ctr" anchorCtr="0">
            <a:normAutofit/>
          </a:bodyPr>
          <a:lstStyle>
            <a:lvl1pPr algn="l">
              <a:lnSpc>
                <a:spcPct val="85000"/>
              </a:lnSpc>
              <a:defRPr sz="6000">
                <a:solidFill>
                  <a:schemeClr val="bg1"/>
                </a:solidFill>
              </a:defRPr>
            </a:lvl1pPr>
          </a:lstStyle>
          <a:p>
            <a:r>
              <a:rPr lang="en-US"/>
              <a:t>[Presentation title]</a:t>
            </a:r>
            <a:endParaRPr lang="en-GB"/>
          </a:p>
        </p:txBody>
      </p:sp>
      <p:sp>
        <p:nvSpPr>
          <p:cNvPr id="3" name="Subtitle 2"/>
          <p:cNvSpPr>
            <a:spLocks noGrp="1"/>
          </p:cNvSpPr>
          <p:nvPr>
            <p:ph type="subTitle" idx="1" hasCustomPrompt="1"/>
          </p:nvPr>
        </p:nvSpPr>
        <p:spPr>
          <a:xfrm>
            <a:off x="839788" y="5577840"/>
            <a:ext cx="7421563" cy="594360"/>
          </a:xfrm>
        </p:spPr>
        <p:txBody>
          <a:bodyPr anchor="b"/>
          <a:lstStyle>
            <a:lvl1pPr marL="0" indent="0" algn="l">
              <a:lnSpc>
                <a:spcPct val="100000"/>
              </a:lnSpc>
              <a:spcBef>
                <a:spcPts val="0"/>
              </a:spcBef>
              <a:spcAft>
                <a:spcPts val="0"/>
              </a:spcAft>
              <a:buNone/>
              <a:defRPr sz="1800" b="0">
                <a:solidFill>
                  <a:schemeClr val="accent3"/>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a:t>[Presentation subtitle]</a:t>
            </a:r>
          </a:p>
        </p:txBody>
      </p:sp>
      <p:pic>
        <p:nvPicPr>
          <p:cNvPr id="5" name="Graphic 4">
            <a:extLst>
              <a:ext uri="{FF2B5EF4-FFF2-40B4-BE49-F238E27FC236}">
                <a16:creationId xmlns:a16="http://schemas.microsoft.com/office/drawing/2014/main" id="{3FF2DEA4-9617-E9F0-0F12-6760E66548B0}"/>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428097" y="353007"/>
            <a:ext cx="3639609" cy="1558106"/>
          </a:xfrm>
          <a:prstGeom prst="rect">
            <a:avLst/>
          </a:prstGeom>
        </p:spPr>
      </p:pic>
    </p:spTree>
    <p:extLst>
      <p:ext uri="{BB962C8B-B14F-4D97-AF65-F5344CB8AC3E}">
        <p14:creationId xmlns:p14="http://schemas.microsoft.com/office/powerpoint/2010/main" val="265786903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98F4ED2-DF74-FE44-0549-805F68B761F9}"/>
              </a:ext>
            </a:extLst>
          </p:cNvPr>
          <p:cNvGraphicFramePr>
            <a:graphicFrameLocks noChangeAspect="1"/>
          </p:cNvGraphicFramePr>
          <p:nvPr userDrawn="1">
            <p:custDataLst>
              <p:tags r:id="rId1"/>
            </p:custDataLst>
            <p:extLst>
              <p:ext uri="{D42A27DB-BD31-4B8C-83A1-F6EECF244321}">
                <p14:modId xmlns:p14="http://schemas.microsoft.com/office/powerpoint/2010/main" val="325351428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think-cell data - do not delete" hidden="1">
                        <a:extLst>
                          <a:ext uri="{FF2B5EF4-FFF2-40B4-BE49-F238E27FC236}">
                            <a16:creationId xmlns:a16="http://schemas.microsoft.com/office/drawing/2014/main" id="{298F4ED2-DF74-FE44-0549-805F68B761F9}"/>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2" name="Graphic 1">
            <a:extLst>
              <a:ext uri="{FF2B5EF4-FFF2-40B4-BE49-F238E27FC236}">
                <a16:creationId xmlns:a16="http://schemas.microsoft.com/office/drawing/2014/main" id="{05C1A95D-D24E-751A-9894-C42DFFD3828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195986" y="1825625"/>
            <a:ext cx="5760000" cy="5760000"/>
          </a:xfrm>
          <a:prstGeom prst="rect">
            <a:avLst/>
          </a:prstGeom>
        </p:spPr>
      </p:pic>
      <p:sp>
        <p:nvSpPr>
          <p:cNvPr id="7" name="Title 6">
            <a:extLst>
              <a:ext uri="{FF2B5EF4-FFF2-40B4-BE49-F238E27FC236}">
                <a16:creationId xmlns:a16="http://schemas.microsoft.com/office/drawing/2014/main" id="{D6451FCF-9751-522E-C348-DCD8AC42596B}"/>
              </a:ext>
            </a:extLst>
          </p:cNvPr>
          <p:cNvSpPr>
            <a:spLocks noGrp="1"/>
          </p:cNvSpPr>
          <p:nvPr>
            <p:ph type="title"/>
          </p:nvPr>
        </p:nvSpPr>
        <p:spPr/>
        <p:txBody>
          <a:bodyPr vert="horz"/>
          <a:lstStyle/>
          <a:p>
            <a:r>
              <a:rPr lang="en-US"/>
              <a:t>Click to edit Master title style</a:t>
            </a:r>
          </a:p>
        </p:txBody>
      </p:sp>
      <p:sp>
        <p:nvSpPr>
          <p:cNvPr id="9" name="Slide Number Placeholder 8">
            <a:extLst>
              <a:ext uri="{FF2B5EF4-FFF2-40B4-BE49-F238E27FC236}">
                <a16:creationId xmlns:a16="http://schemas.microsoft.com/office/drawing/2014/main" id="{867DB26E-17CD-4F51-8D27-EA20020C1BA9}"/>
              </a:ext>
            </a:extLst>
          </p:cNvPr>
          <p:cNvSpPr>
            <a:spLocks noGrp="1"/>
          </p:cNvSpPr>
          <p:nvPr>
            <p:ph type="sldNum" sz="quarter" idx="12"/>
          </p:nvPr>
        </p:nvSpPr>
        <p:spPr/>
        <p:txBody>
          <a:bodyPr/>
          <a:lstStyle/>
          <a:p>
            <a:fld id="{7870704B-CE94-48CC-AF30-84932A1262A7}" type="slidenum">
              <a:rPr lang="en-GB" smtClean="0"/>
              <a:pPr/>
              <a:t>‹#›</a:t>
            </a:fld>
            <a:endParaRPr lang="en-GB"/>
          </a:p>
        </p:txBody>
      </p:sp>
      <p:sp>
        <p:nvSpPr>
          <p:cNvPr id="4" name="Footer Placeholder 3">
            <a:extLst>
              <a:ext uri="{FF2B5EF4-FFF2-40B4-BE49-F238E27FC236}">
                <a16:creationId xmlns:a16="http://schemas.microsoft.com/office/drawing/2014/main" id="{76ACF5CC-7BDD-2D58-7DA1-D9E9310A2DA4}"/>
              </a:ext>
            </a:extLst>
          </p:cNvPr>
          <p:cNvSpPr>
            <a:spLocks noGrp="1"/>
          </p:cNvSpPr>
          <p:nvPr>
            <p:ph type="ftr" sz="quarter" idx="13"/>
          </p:nvPr>
        </p:nvSpPr>
        <p:spPr/>
        <p:txBody>
          <a:bodyPr/>
          <a:lstStyle/>
          <a:p>
            <a:r>
              <a:rPr lang="en-US"/>
              <a:t>[Presentation Name]</a:t>
            </a:r>
          </a:p>
        </p:txBody>
      </p:sp>
      <p:sp>
        <p:nvSpPr>
          <p:cNvPr id="5" name="Content Placeholder 4">
            <a:extLst>
              <a:ext uri="{FF2B5EF4-FFF2-40B4-BE49-F238E27FC236}">
                <a16:creationId xmlns:a16="http://schemas.microsoft.com/office/drawing/2014/main" id="{1F8478B3-411E-4AAC-FC53-A2400923BEC1}"/>
              </a:ext>
            </a:extLst>
          </p:cNvPr>
          <p:cNvSpPr>
            <a:spLocks noGrp="1"/>
          </p:cNvSpPr>
          <p:nvPr>
            <p:ph sz="quarter" idx="14"/>
          </p:nvPr>
        </p:nvSpPr>
        <p:spPr>
          <a:xfrm>
            <a:off x="838199" y="1808163"/>
            <a:ext cx="10910887" cy="4386262"/>
          </a:xfrm>
        </p:spPr>
        <p:txBody>
          <a:bodyPr lIns="0"/>
          <a:lstStyle>
            <a:lvl1pPr marL="540000" indent="-540000">
              <a:buClr>
                <a:schemeClr val="tx2"/>
              </a:buClr>
              <a:buFont typeface="+mj-lt"/>
              <a:buAutoNum type="arabicPeriod"/>
              <a:defRPr/>
            </a:lvl1pPr>
            <a:lvl2pPr marL="540000">
              <a:defRPr/>
            </a:lvl2pPr>
            <a:lvl3pPr marL="720000" indent="-180000">
              <a:defRPr lang="en-US" sz="1600" b="0" i="0" kern="1200" dirty="0">
                <a:solidFill>
                  <a:schemeClr val="tx1"/>
                </a:solidFill>
                <a:latin typeface="+mn-lt"/>
                <a:ea typeface="+mn-ea"/>
                <a:cs typeface="+mn-cs"/>
              </a:defRPr>
            </a:lvl3pPr>
            <a:lvl4pPr marL="1080000" indent="-540000">
              <a:defRPr/>
            </a:lvl4pPr>
            <a:lvl5pPr marL="1080000" indent="-54000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60405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Section Header-Numbered-Blue">
    <p:bg>
      <p:bgPr>
        <a:solidFill>
          <a:schemeClr val="accent1"/>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785F3F9A-2432-B144-FB82-3B35320E08A1}"/>
              </a:ext>
            </a:extLst>
          </p:cNvPr>
          <p:cNvGraphicFramePr>
            <a:graphicFrameLocks noChangeAspect="1"/>
          </p:cNvGraphicFramePr>
          <p:nvPr userDrawn="1">
            <p:custDataLst>
              <p:tags r:id="rId1"/>
            </p:custDataLst>
            <p:extLst>
              <p:ext uri="{D42A27DB-BD31-4B8C-83A1-F6EECF244321}">
                <p14:modId xmlns:p14="http://schemas.microsoft.com/office/powerpoint/2010/main" val="130313601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think-cell data - do not delete" hidden="1">
                        <a:extLst>
                          <a:ext uri="{FF2B5EF4-FFF2-40B4-BE49-F238E27FC236}">
                            <a16:creationId xmlns:a16="http://schemas.microsoft.com/office/drawing/2014/main" id="{785F3F9A-2432-B144-FB82-3B35320E08A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5" name="Graphic 4">
            <a:extLst>
              <a:ext uri="{FF2B5EF4-FFF2-40B4-BE49-F238E27FC236}">
                <a16:creationId xmlns:a16="http://schemas.microsoft.com/office/drawing/2014/main" id="{C1780734-C7CC-1277-B060-29DB52E9F13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604934" y="1808155"/>
            <a:ext cx="7883397" cy="6120000"/>
          </a:xfrm>
          <a:prstGeom prst="rect">
            <a:avLst/>
          </a:prstGeom>
        </p:spPr>
      </p:pic>
      <p:sp>
        <p:nvSpPr>
          <p:cNvPr id="8" name="Title 1">
            <a:extLst>
              <a:ext uri="{FF2B5EF4-FFF2-40B4-BE49-F238E27FC236}">
                <a16:creationId xmlns:a16="http://schemas.microsoft.com/office/drawing/2014/main" id="{61B72163-4B29-F0A8-3FD9-3D9132AE319C}"/>
              </a:ext>
            </a:extLst>
          </p:cNvPr>
          <p:cNvSpPr>
            <a:spLocks noGrp="1"/>
          </p:cNvSpPr>
          <p:nvPr>
            <p:ph type="ctrTitle" hasCustomPrompt="1"/>
          </p:nvPr>
        </p:nvSpPr>
        <p:spPr>
          <a:xfrm>
            <a:off x="839788" y="2143353"/>
            <a:ext cx="7421564" cy="2571293"/>
          </a:xfrm>
        </p:spPr>
        <p:txBody>
          <a:bodyPr vert="horz" anchor="ctr" anchorCtr="0">
            <a:normAutofit/>
          </a:bodyPr>
          <a:lstStyle>
            <a:lvl1pPr algn="l">
              <a:lnSpc>
                <a:spcPct val="85000"/>
              </a:lnSpc>
              <a:defRPr sz="6000">
                <a:solidFill>
                  <a:schemeClr val="bg1"/>
                </a:solidFill>
              </a:defRPr>
            </a:lvl1pPr>
          </a:lstStyle>
          <a:p>
            <a:r>
              <a:rPr lang="en-US"/>
              <a:t>[Presentation title]</a:t>
            </a:r>
            <a:endParaRPr lang="en-GB"/>
          </a:p>
        </p:txBody>
      </p:sp>
      <p:pic>
        <p:nvPicPr>
          <p:cNvPr id="10" name="Graphic 9">
            <a:extLst>
              <a:ext uri="{FF2B5EF4-FFF2-40B4-BE49-F238E27FC236}">
                <a16:creationId xmlns:a16="http://schemas.microsoft.com/office/drawing/2014/main" id="{B68763F5-F211-C1AC-1658-96DE6A4D161C}"/>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519983" y="250048"/>
            <a:ext cx="3639609" cy="1558107"/>
          </a:xfrm>
          <a:prstGeom prst="rect">
            <a:avLst/>
          </a:prstGeom>
        </p:spPr>
      </p:pic>
    </p:spTree>
    <p:extLst>
      <p:ext uri="{BB962C8B-B14F-4D97-AF65-F5344CB8AC3E}">
        <p14:creationId xmlns:p14="http://schemas.microsoft.com/office/powerpoint/2010/main" val="1838327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Header-Numbered-Green">
    <p:bg>
      <p:bgPr>
        <a:solidFill>
          <a:schemeClr val="accent5"/>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785F3F9A-2432-B144-FB82-3B35320E08A1}"/>
              </a:ext>
            </a:extLst>
          </p:cNvPr>
          <p:cNvGraphicFramePr>
            <a:graphicFrameLocks noChangeAspect="1"/>
          </p:cNvGraphicFramePr>
          <p:nvPr userDrawn="1">
            <p:custDataLst>
              <p:tags r:id="rId1"/>
            </p:custDataLst>
            <p:extLst>
              <p:ext uri="{D42A27DB-BD31-4B8C-83A1-F6EECF244321}">
                <p14:modId xmlns:p14="http://schemas.microsoft.com/office/powerpoint/2010/main" val="111585369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think-cell data - do not delete" hidden="1">
                        <a:extLst>
                          <a:ext uri="{FF2B5EF4-FFF2-40B4-BE49-F238E27FC236}">
                            <a16:creationId xmlns:a16="http://schemas.microsoft.com/office/drawing/2014/main" id="{785F3F9A-2432-B144-FB82-3B35320E08A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12" name="Graphic 11">
            <a:extLst>
              <a:ext uri="{FF2B5EF4-FFF2-40B4-BE49-F238E27FC236}">
                <a16:creationId xmlns:a16="http://schemas.microsoft.com/office/drawing/2014/main" id="{7A7A0C2A-6BAA-34E3-ACBA-24624568D8A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803745" y="-406800"/>
            <a:ext cx="7795156" cy="7795156"/>
          </a:xfrm>
          <a:prstGeom prst="rect">
            <a:avLst/>
          </a:prstGeom>
        </p:spPr>
      </p:pic>
      <p:sp>
        <p:nvSpPr>
          <p:cNvPr id="2" name="Title 1"/>
          <p:cNvSpPr>
            <a:spLocks noGrp="1"/>
          </p:cNvSpPr>
          <p:nvPr>
            <p:ph type="title" hasCustomPrompt="1"/>
          </p:nvPr>
        </p:nvSpPr>
        <p:spPr>
          <a:xfrm>
            <a:off x="4327200" y="2102400"/>
            <a:ext cx="7200000" cy="2564265"/>
          </a:xfrm>
        </p:spPr>
        <p:txBody>
          <a:bodyPr vert="horz" anchor="ctr" anchorCtr="0">
            <a:noAutofit/>
          </a:bodyPr>
          <a:lstStyle>
            <a:lvl1pPr>
              <a:lnSpc>
                <a:spcPct val="100000"/>
              </a:lnSpc>
              <a:defRPr sz="4800" b="1" i="0">
                <a:solidFill>
                  <a:schemeClr val="tx1"/>
                </a:solidFill>
                <a:latin typeface="+mn-lt"/>
              </a:defRPr>
            </a:lvl1pPr>
          </a:lstStyle>
          <a:p>
            <a:r>
              <a:rPr lang="en-US"/>
              <a:t>[Section header title]</a:t>
            </a:r>
            <a:endParaRPr lang="en-GB"/>
          </a:p>
        </p:txBody>
      </p:sp>
      <p:sp>
        <p:nvSpPr>
          <p:cNvPr id="10" name="Subtitle 2">
            <a:extLst>
              <a:ext uri="{FF2B5EF4-FFF2-40B4-BE49-F238E27FC236}">
                <a16:creationId xmlns:a16="http://schemas.microsoft.com/office/drawing/2014/main" id="{FEF016CB-59B4-190C-AC37-3D76BE7EF123}"/>
              </a:ext>
            </a:extLst>
          </p:cNvPr>
          <p:cNvSpPr>
            <a:spLocks noGrp="1"/>
          </p:cNvSpPr>
          <p:nvPr>
            <p:ph type="subTitle" idx="1" hasCustomPrompt="1"/>
          </p:nvPr>
        </p:nvSpPr>
        <p:spPr>
          <a:xfrm>
            <a:off x="2700000" y="2102400"/>
            <a:ext cx="1229693" cy="2561240"/>
          </a:xfrm>
          <a:noFill/>
        </p:spPr>
        <p:txBody>
          <a:bodyPr anchor="ctr" anchorCtr="0">
            <a:noAutofit/>
          </a:bodyPr>
          <a:lstStyle>
            <a:lvl1pPr marL="0" indent="0" algn="r">
              <a:lnSpc>
                <a:spcPct val="95000"/>
              </a:lnSpc>
              <a:spcBef>
                <a:spcPts val="0"/>
              </a:spcBef>
              <a:spcAft>
                <a:spcPts val="0"/>
              </a:spcAft>
              <a:buNone/>
              <a:defRPr sz="14400" b="0" i="0">
                <a:solidFill>
                  <a:schemeClr val="accent2"/>
                </a:solidFill>
                <a:latin typeface="+mn-lt"/>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r>
              <a:rPr lang="en-US"/>
              <a:t>0</a:t>
            </a:r>
          </a:p>
        </p:txBody>
      </p:sp>
      <p:pic>
        <p:nvPicPr>
          <p:cNvPr id="11" name="Graphic 10">
            <a:extLst>
              <a:ext uri="{FF2B5EF4-FFF2-40B4-BE49-F238E27FC236}">
                <a16:creationId xmlns:a16="http://schemas.microsoft.com/office/drawing/2014/main" id="{B141A83C-6310-3462-6970-6043FE4EE09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212926" y="1614601"/>
            <a:ext cx="2160000" cy="3628798"/>
          </a:xfrm>
          <a:prstGeom prst="rect">
            <a:avLst/>
          </a:prstGeom>
        </p:spPr>
      </p:pic>
    </p:spTree>
    <p:extLst>
      <p:ext uri="{BB962C8B-B14F-4D97-AF65-F5344CB8AC3E}">
        <p14:creationId xmlns:p14="http://schemas.microsoft.com/office/powerpoint/2010/main" val="28237020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A7A13A30-D23C-B0C0-536D-748E51ADB868}"/>
              </a:ext>
            </a:extLst>
          </p:cNvPr>
          <p:cNvGraphicFramePr>
            <a:graphicFrameLocks noChangeAspect="1"/>
          </p:cNvGraphicFramePr>
          <p:nvPr userDrawn="1">
            <p:custDataLst>
              <p:tags r:id="rId1"/>
            </p:custDataLst>
            <p:extLst>
              <p:ext uri="{D42A27DB-BD31-4B8C-83A1-F6EECF244321}">
                <p14:modId xmlns:p14="http://schemas.microsoft.com/office/powerpoint/2010/main" val="368971866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think-cell data - do not delete" hidden="1">
                        <a:extLst>
                          <a:ext uri="{FF2B5EF4-FFF2-40B4-BE49-F238E27FC236}">
                            <a16:creationId xmlns:a16="http://schemas.microsoft.com/office/drawing/2014/main" id="{A7A13A30-D23C-B0C0-536D-748E51ADB868}"/>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5" name="Graphic 4">
            <a:extLst>
              <a:ext uri="{FF2B5EF4-FFF2-40B4-BE49-F238E27FC236}">
                <a16:creationId xmlns:a16="http://schemas.microsoft.com/office/drawing/2014/main" id="{9438598B-C5D3-B16E-3844-F67B3576B38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flipH="1">
            <a:off x="8077200" y="-4598154"/>
            <a:ext cx="4314900" cy="7249028"/>
          </a:xfrm>
          <a:prstGeom prst="rect">
            <a:avLst/>
          </a:prstGeom>
        </p:spPr>
      </p:pic>
      <p:sp>
        <p:nvSpPr>
          <p:cNvPr id="2" name="Title 1">
            <a:extLst>
              <a:ext uri="{FF2B5EF4-FFF2-40B4-BE49-F238E27FC236}">
                <a16:creationId xmlns:a16="http://schemas.microsoft.com/office/drawing/2014/main" id="{E8DDEFAE-71C9-405A-4264-D6ABF5A80B4F}"/>
              </a:ext>
            </a:extLst>
          </p:cNvPr>
          <p:cNvSpPr>
            <a:spLocks noGrp="1"/>
          </p:cNvSpPr>
          <p:nvPr>
            <p:ph type="title"/>
          </p:nvPr>
        </p:nvSpPr>
        <p:spPr/>
        <p:txBody>
          <a:bodyPr vert="horz"/>
          <a:lstStyle/>
          <a:p>
            <a:r>
              <a:rPr lang="en-US"/>
              <a:t>Click to edit Master title style</a:t>
            </a:r>
          </a:p>
        </p:txBody>
      </p:sp>
      <p:sp>
        <p:nvSpPr>
          <p:cNvPr id="3" name="Content Placeholder 2">
            <a:extLst>
              <a:ext uri="{FF2B5EF4-FFF2-40B4-BE49-F238E27FC236}">
                <a16:creationId xmlns:a16="http://schemas.microsoft.com/office/drawing/2014/main" id="{3B3A0118-AB81-D8EB-23FB-13D296A17D1A}"/>
              </a:ext>
            </a:extLst>
          </p:cNvPr>
          <p:cNvSpPr>
            <a:spLocks noGrp="1"/>
          </p:cNvSpPr>
          <p:nvPr>
            <p:ph sz="half" idx="1"/>
          </p:nvPr>
        </p:nvSpPr>
        <p:spPr>
          <a:xfrm>
            <a:off x="838200" y="1825625"/>
            <a:ext cx="489743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C1DF09-C527-6EAA-1D10-266908F4689A}"/>
              </a:ext>
            </a:extLst>
          </p:cNvPr>
          <p:cNvSpPr>
            <a:spLocks noGrp="1"/>
          </p:cNvSpPr>
          <p:nvPr>
            <p:ph sz="half" idx="2"/>
          </p:nvPr>
        </p:nvSpPr>
        <p:spPr>
          <a:xfrm>
            <a:off x="6456362" y="1825625"/>
            <a:ext cx="5292726" cy="436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A1CD40E1-AA82-621E-70AF-7082BA9B7821}"/>
              </a:ext>
            </a:extLst>
          </p:cNvPr>
          <p:cNvSpPr>
            <a:spLocks noGrp="1"/>
          </p:cNvSpPr>
          <p:nvPr>
            <p:ph type="ftr" sz="quarter" idx="11"/>
          </p:nvPr>
        </p:nvSpPr>
        <p:spPr/>
        <p:txBody>
          <a:bodyPr/>
          <a:lstStyle/>
          <a:p>
            <a:r>
              <a:rPr lang="en-US"/>
              <a:t>[Presentation Name]</a:t>
            </a:r>
          </a:p>
        </p:txBody>
      </p:sp>
      <p:sp>
        <p:nvSpPr>
          <p:cNvPr id="7" name="Slide Number Placeholder 6">
            <a:extLst>
              <a:ext uri="{FF2B5EF4-FFF2-40B4-BE49-F238E27FC236}">
                <a16:creationId xmlns:a16="http://schemas.microsoft.com/office/drawing/2014/main" id="{65771434-711C-4153-2F91-D72E4B2EA021}"/>
              </a:ext>
            </a:extLst>
          </p:cNvPr>
          <p:cNvSpPr>
            <a:spLocks noGrp="1"/>
          </p:cNvSpPr>
          <p:nvPr>
            <p:ph type="sldNum" sz="quarter" idx="12"/>
          </p:nvPr>
        </p:nvSpPr>
        <p:spPr/>
        <p:txBody>
          <a:bodyPr/>
          <a:lstStyle/>
          <a:p>
            <a:fld id="{7870704B-CE94-48CC-AF30-84932A1262A7}" type="slidenum">
              <a:rPr lang="en-GB" smtClean="0"/>
              <a:pPr/>
              <a:t>‹#›</a:t>
            </a:fld>
            <a:endParaRPr lang="en-GB"/>
          </a:p>
        </p:txBody>
      </p:sp>
    </p:spTree>
    <p:extLst>
      <p:ext uri="{BB962C8B-B14F-4D97-AF65-F5344CB8AC3E}">
        <p14:creationId xmlns:p14="http://schemas.microsoft.com/office/powerpoint/2010/main" val="20409114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alf-Blue">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1A19CC33-E61A-3196-0710-1329CC665DF9}"/>
              </a:ext>
            </a:extLst>
          </p:cNvPr>
          <p:cNvGraphicFramePr>
            <a:graphicFrameLocks noChangeAspect="1"/>
          </p:cNvGraphicFramePr>
          <p:nvPr userDrawn="1">
            <p:custDataLst>
              <p:tags r:id="rId1"/>
            </p:custDataLst>
            <p:extLst>
              <p:ext uri="{D42A27DB-BD31-4B8C-83A1-F6EECF244321}">
                <p14:modId xmlns:p14="http://schemas.microsoft.com/office/powerpoint/2010/main" val="205069155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think-cell data - do not delete" hidden="1">
                        <a:extLst>
                          <a:ext uri="{FF2B5EF4-FFF2-40B4-BE49-F238E27FC236}">
                            <a16:creationId xmlns:a16="http://schemas.microsoft.com/office/drawing/2014/main" id="{1A19CC33-E61A-3196-0710-1329CC665DF9}"/>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Rounded Rectangle 4">
            <a:extLst>
              <a:ext uri="{FF2B5EF4-FFF2-40B4-BE49-F238E27FC236}">
                <a16:creationId xmlns:a16="http://schemas.microsoft.com/office/drawing/2014/main" id="{B324A9EB-FEDA-8303-0F19-9D77FDA58968}"/>
              </a:ext>
            </a:extLst>
          </p:cNvPr>
          <p:cNvSpPr/>
          <p:nvPr userDrawn="1"/>
        </p:nvSpPr>
        <p:spPr>
          <a:xfrm>
            <a:off x="254000" y="262467"/>
            <a:ext cx="11684000" cy="5931958"/>
          </a:xfrm>
          <a:prstGeom prst="roundRect">
            <a:avLst>
              <a:gd name="adj" fmla="val 3108"/>
            </a:avLst>
          </a:prstGeom>
          <a:solidFill>
            <a:schemeClr val="accent4">
              <a:alpha val="70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pic>
        <p:nvPicPr>
          <p:cNvPr id="12" name="Graphic 11">
            <a:extLst>
              <a:ext uri="{FF2B5EF4-FFF2-40B4-BE49-F238E27FC236}">
                <a16:creationId xmlns:a16="http://schemas.microsoft.com/office/drawing/2014/main" id="{7009E50A-5DD7-586F-804D-3348DDAE42A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318124" y="-355600"/>
            <a:ext cx="7569200" cy="7569200"/>
          </a:xfrm>
          <a:prstGeom prst="rect">
            <a:avLst/>
          </a:prstGeom>
        </p:spPr>
      </p:pic>
      <p:sp>
        <p:nvSpPr>
          <p:cNvPr id="2" name="Footer Placeholder 1">
            <a:extLst>
              <a:ext uri="{FF2B5EF4-FFF2-40B4-BE49-F238E27FC236}">
                <a16:creationId xmlns:a16="http://schemas.microsoft.com/office/drawing/2014/main" id="{EE2F5070-17BA-34C2-4CF4-C7B1775FDFCD}"/>
              </a:ext>
            </a:extLst>
          </p:cNvPr>
          <p:cNvSpPr>
            <a:spLocks noGrp="1"/>
          </p:cNvSpPr>
          <p:nvPr>
            <p:ph type="ftr" sz="quarter" idx="10"/>
          </p:nvPr>
        </p:nvSpPr>
        <p:spPr/>
        <p:txBody>
          <a:bodyPr/>
          <a:lstStyle/>
          <a:p>
            <a:r>
              <a:rPr lang="en-US"/>
              <a:t>[Presentation Name]</a:t>
            </a:r>
          </a:p>
        </p:txBody>
      </p:sp>
      <p:sp>
        <p:nvSpPr>
          <p:cNvPr id="4" name="Slide Number Placeholder 3">
            <a:extLst>
              <a:ext uri="{FF2B5EF4-FFF2-40B4-BE49-F238E27FC236}">
                <a16:creationId xmlns:a16="http://schemas.microsoft.com/office/drawing/2014/main" id="{7491D748-B816-81B7-2888-AB84EA5436D4}"/>
              </a:ext>
            </a:extLst>
          </p:cNvPr>
          <p:cNvSpPr>
            <a:spLocks noGrp="1"/>
          </p:cNvSpPr>
          <p:nvPr>
            <p:ph type="sldNum" sz="quarter" idx="11"/>
          </p:nvPr>
        </p:nvSpPr>
        <p:spPr/>
        <p:txBody>
          <a:bodyPr/>
          <a:lstStyle/>
          <a:p>
            <a:fld id="{7870704B-CE94-48CC-AF30-84932A1262A7}" type="slidenum">
              <a:rPr lang="en-GB" smtClean="0"/>
              <a:pPr/>
              <a:t>‹#›</a:t>
            </a:fld>
            <a:endParaRPr lang="en-GB"/>
          </a:p>
        </p:txBody>
      </p:sp>
      <p:sp>
        <p:nvSpPr>
          <p:cNvPr id="10" name="Content Placeholder 9">
            <a:extLst>
              <a:ext uri="{FF2B5EF4-FFF2-40B4-BE49-F238E27FC236}">
                <a16:creationId xmlns:a16="http://schemas.microsoft.com/office/drawing/2014/main" id="{F5AF4AD4-C62F-97A3-87C4-78B44E431112}"/>
              </a:ext>
            </a:extLst>
          </p:cNvPr>
          <p:cNvSpPr>
            <a:spLocks noGrp="1"/>
          </p:cNvSpPr>
          <p:nvPr>
            <p:ph sz="quarter" idx="12"/>
          </p:nvPr>
        </p:nvSpPr>
        <p:spPr>
          <a:xfrm>
            <a:off x="6456362" y="428625"/>
            <a:ext cx="5292725" cy="5743575"/>
          </a:xfrm>
        </p:spPr>
        <p:txBody>
          <a:bodyPr anchor="ctr"/>
          <a:lstStyle>
            <a:lvl1pPr>
              <a:defRPr sz="2000" b="1"/>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B1E39D7E-EFA5-4D28-02F0-0014D049D435}"/>
              </a:ext>
            </a:extLst>
          </p:cNvPr>
          <p:cNvSpPr>
            <a:spLocks noGrp="1"/>
          </p:cNvSpPr>
          <p:nvPr>
            <p:ph type="title"/>
          </p:nvPr>
        </p:nvSpPr>
        <p:spPr>
          <a:xfrm>
            <a:off x="838200" y="2884235"/>
            <a:ext cx="4276726" cy="1089529"/>
          </a:xfrm>
        </p:spPr>
        <p:txBody>
          <a:bodyPr vert="horz">
            <a:spAutoFit/>
          </a:bodyPr>
          <a:lstStyle/>
          <a:p>
            <a:r>
              <a:rPr lang="en-US"/>
              <a:t>Click to edit Master title style</a:t>
            </a:r>
          </a:p>
        </p:txBody>
      </p:sp>
      <p:pic>
        <p:nvPicPr>
          <p:cNvPr id="13" name="Graphic 12">
            <a:extLst>
              <a:ext uri="{FF2B5EF4-FFF2-40B4-BE49-F238E27FC236}">
                <a16:creationId xmlns:a16="http://schemas.microsoft.com/office/drawing/2014/main" id="{95DEBB4D-EC61-0D9D-36B2-436CD70A0FC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1671" y="500104"/>
            <a:ext cx="628336" cy="1055604"/>
          </a:xfrm>
          <a:prstGeom prst="rect">
            <a:avLst/>
          </a:prstGeom>
        </p:spPr>
      </p:pic>
    </p:spTree>
    <p:extLst>
      <p:ext uri="{BB962C8B-B14F-4D97-AF65-F5344CB8AC3E}">
        <p14:creationId xmlns:p14="http://schemas.microsoft.com/office/powerpoint/2010/main" val="6676682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Light">
    <p:bg>
      <p:bgPr>
        <a:solidFill>
          <a:schemeClr val="bg2">
            <a:alpha val="70000"/>
          </a:schemeClr>
        </a:solidFill>
        <a:effectLst/>
      </p:bgPr>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4EFBCF20-619E-4976-F7EF-FA52F7746136}"/>
              </a:ext>
            </a:extLst>
          </p:cNvPr>
          <p:cNvGraphicFramePr>
            <a:graphicFrameLocks noChangeAspect="1"/>
          </p:cNvGraphicFramePr>
          <p:nvPr userDrawn="1">
            <p:custDataLst>
              <p:tags r:id="rId1"/>
            </p:custDataLst>
            <p:extLst>
              <p:ext uri="{D42A27DB-BD31-4B8C-83A1-F6EECF244321}">
                <p14:modId xmlns:p14="http://schemas.microsoft.com/office/powerpoint/2010/main" val="33957561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think-cell data - do not delete" hidden="1">
                        <a:extLst>
                          <a:ext uri="{FF2B5EF4-FFF2-40B4-BE49-F238E27FC236}">
                            <a16:creationId xmlns:a16="http://schemas.microsoft.com/office/drawing/2014/main" id="{4EFBCF20-619E-4976-F7EF-FA52F7746136}"/>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6" name="Rounded Rectangle 5">
            <a:extLst>
              <a:ext uri="{FF2B5EF4-FFF2-40B4-BE49-F238E27FC236}">
                <a16:creationId xmlns:a16="http://schemas.microsoft.com/office/drawing/2014/main" id="{64A88328-B146-3456-62C7-32DF5DF07A16}"/>
              </a:ext>
            </a:extLst>
          </p:cNvPr>
          <p:cNvSpPr/>
          <p:nvPr userDrawn="1"/>
        </p:nvSpPr>
        <p:spPr>
          <a:xfrm>
            <a:off x="254000" y="262467"/>
            <a:ext cx="11684000" cy="5931958"/>
          </a:xfrm>
          <a:prstGeom prst="roundRect">
            <a:avLst>
              <a:gd name="adj" fmla="val 3108"/>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pic>
        <p:nvPicPr>
          <p:cNvPr id="8" name="Graphic 7">
            <a:extLst>
              <a:ext uri="{FF2B5EF4-FFF2-40B4-BE49-F238E27FC236}">
                <a16:creationId xmlns:a16="http://schemas.microsoft.com/office/drawing/2014/main" id="{B2B5C384-8A65-6E29-C31F-B86044B98AC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1671" y="500104"/>
            <a:ext cx="628336" cy="1055604"/>
          </a:xfrm>
          <a:prstGeom prst="rect">
            <a:avLst/>
          </a:prstGeom>
        </p:spPr>
      </p:pic>
      <p:sp>
        <p:nvSpPr>
          <p:cNvPr id="7" name="Picture Placeholder 8"/>
          <p:cNvSpPr>
            <a:spLocks noGrp="1"/>
          </p:cNvSpPr>
          <p:nvPr>
            <p:ph type="pic" sz="quarter" idx="14"/>
          </p:nvPr>
        </p:nvSpPr>
        <p:spPr>
          <a:xfrm>
            <a:off x="12548361" y="0"/>
            <a:ext cx="3960000" cy="6858000"/>
          </a:xfrm>
          <a:solidFill>
            <a:schemeClr val="bg2"/>
          </a:solidFill>
        </p:spPr>
        <p:txBody>
          <a:bodyPr anchor="ctr" anchorCtr="0"/>
          <a:lstStyle>
            <a:lvl1pPr algn="ctr">
              <a:defRPr sz="1200" b="0">
                <a:solidFill>
                  <a:schemeClr val="tx1"/>
                </a:solidFill>
              </a:defRPr>
            </a:lvl1pPr>
          </a:lstStyle>
          <a:p>
            <a:r>
              <a:rPr lang="en-US"/>
              <a:t>Click icon to add picture</a:t>
            </a:r>
            <a:endParaRPr lang="en-GB"/>
          </a:p>
        </p:txBody>
      </p:sp>
      <p:sp>
        <p:nvSpPr>
          <p:cNvPr id="2" name="Footer Placeholder 1">
            <a:extLst>
              <a:ext uri="{FF2B5EF4-FFF2-40B4-BE49-F238E27FC236}">
                <a16:creationId xmlns:a16="http://schemas.microsoft.com/office/drawing/2014/main" id="{4898AA63-74F3-6DFD-BB1D-D01F84A91983}"/>
              </a:ext>
            </a:extLst>
          </p:cNvPr>
          <p:cNvSpPr>
            <a:spLocks noGrp="1"/>
          </p:cNvSpPr>
          <p:nvPr>
            <p:ph type="ftr" sz="quarter" idx="15"/>
          </p:nvPr>
        </p:nvSpPr>
        <p:spPr/>
        <p:txBody>
          <a:bodyPr/>
          <a:lstStyle>
            <a:lvl1pPr>
              <a:defRPr>
                <a:solidFill>
                  <a:schemeClr val="accent3"/>
                </a:solidFill>
              </a:defRPr>
            </a:lvl1pPr>
          </a:lstStyle>
          <a:p>
            <a:r>
              <a:rPr lang="en-US"/>
              <a:t>[Presentation Name]</a:t>
            </a:r>
          </a:p>
        </p:txBody>
      </p:sp>
      <p:sp>
        <p:nvSpPr>
          <p:cNvPr id="4" name="Slide Number Placeholder 3">
            <a:extLst>
              <a:ext uri="{FF2B5EF4-FFF2-40B4-BE49-F238E27FC236}">
                <a16:creationId xmlns:a16="http://schemas.microsoft.com/office/drawing/2014/main" id="{82FCECA7-BB69-2407-1533-B145F6886207}"/>
              </a:ext>
            </a:extLst>
          </p:cNvPr>
          <p:cNvSpPr>
            <a:spLocks noGrp="1"/>
          </p:cNvSpPr>
          <p:nvPr>
            <p:ph type="sldNum" sz="quarter" idx="16"/>
          </p:nvPr>
        </p:nvSpPr>
        <p:spPr/>
        <p:txBody>
          <a:bodyPr/>
          <a:lstStyle>
            <a:lvl1pPr>
              <a:defRPr>
                <a:solidFill>
                  <a:schemeClr val="accent3"/>
                </a:solidFill>
              </a:defRPr>
            </a:lvl1pPr>
          </a:lstStyle>
          <a:p>
            <a:fld id="{7870704B-CE94-48CC-AF30-84932A1262A7}" type="slidenum">
              <a:rPr lang="en-GB" smtClean="0"/>
              <a:pPr/>
              <a:t>‹#›</a:t>
            </a:fld>
            <a:endParaRPr lang="en-GB"/>
          </a:p>
        </p:txBody>
      </p:sp>
      <p:sp>
        <p:nvSpPr>
          <p:cNvPr id="3" name="Content Placeholder 2"/>
          <p:cNvSpPr>
            <a:spLocks noGrp="1"/>
          </p:cNvSpPr>
          <p:nvPr>
            <p:ph idx="1" hasCustomPrompt="1"/>
          </p:nvPr>
        </p:nvSpPr>
        <p:spPr>
          <a:xfrm>
            <a:off x="838199" y="697614"/>
            <a:ext cx="6949161" cy="4457700"/>
          </a:xfrm>
        </p:spPr>
        <p:txBody>
          <a:bodyPr/>
          <a:lstStyle>
            <a:lvl1pPr>
              <a:lnSpc>
                <a:spcPct val="100000"/>
              </a:lnSpc>
              <a:spcBef>
                <a:spcPts val="0"/>
              </a:spcBef>
              <a:spcAft>
                <a:spcPts val="1200"/>
              </a:spcAft>
              <a:defRPr sz="3600" b="0" i="0">
                <a:solidFill>
                  <a:schemeClr val="tx2"/>
                </a:solidFill>
                <a:latin typeface="Arial" panose="020B0604020202020204" pitchFamily="34" charset="0"/>
              </a:defRPr>
            </a:lvl1pPr>
            <a:lvl2pPr marL="0" indent="0">
              <a:lnSpc>
                <a:spcPct val="125000"/>
              </a:lnSpc>
              <a:spcBef>
                <a:spcPts val="0"/>
              </a:spcBef>
              <a:spcAft>
                <a:spcPts val="0"/>
              </a:spcAft>
              <a:buFont typeface="Arial" panose="020B0604020202020204" pitchFamily="34" charset="0"/>
              <a:buNone/>
              <a:defRPr sz="1400" b="1">
                <a:solidFill>
                  <a:schemeClr val="tx1"/>
                </a:solidFill>
              </a:defRPr>
            </a:lvl2pPr>
            <a:lvl3pPr marL="0" indent="0">
              <a:lnSpc>
                <a:spcPct val="125000"/>
              </a:lnSpc>
              <a:spcBef>
                <a:spcPts val="0"/>
              </a:spcBef>
              <a:spcAft>
                <a:spcPts val="0"/>
              </a:spcAft>
              <a:buFontTx/>
              <a:buNone/>
              <a:defRPr sz="1400">
                <a:solidFill>
                  <a:schemeClr val="tx1"/>
                </a:solidFill>
              </a:defRPr>
            </a:lvl3pPr>
            <a:lvl4pPr marL="0" indent="0">
              <a:lnSpc>
                <a:spcPct val="125000"/>
              </a:lnSpc>
              <a:spcBef>
                <a:spcPts val="0"/>
              </a:spcBef>
              <a:spcAft>
                <a:spcPts val="0"/>
              </a:spcAft>
              <a:buFontTx/>
              <a:buNone/>
              <a:defRPr sz="1400">
                <a:solidFill>
                  <a:schemeClr val="tx1"/>
                </a:solidFill>
              </a:defRPr>
            </a:lvl4pPr>
            <a:lvl5pPr marL="0" indent="0">
              <a:lnSpc>
                <a:spcPct val="125000"/>
              </a:lnSpc>
              <a:spcBef>
                <a:spcPts val="0"/>
              </a:spcBef>
              <a:spcAft>
                <a:spcPts val="0"/>
              </a:spcAft>
              <a:buFontTx/>
              <a:buNone/>
              <a:defRPr sz="1400">
                <a:solidFill>
                  <a:schemeClr val="tx1"/>
                </a:solidFill>
              </a:defRPr>
            </a:lvl5pPr>
            <a:lvl6pPr marL="0" indent="0">
              <a:lnSpc>
                <a:spcPct val="125000"/>
              </a:lnSpc>
              <a:spcBef>
                <a:spcPts val="0"/>
              </a:spcBef>
              <a:spcAft>
                <a:spcPts val="0"/>
              </a:spcAft>
              <a:buFontTx/>
              <a:buNone/>
              <a:defRPr sz="1400" b="0" i="0">
                <a:solidFill>
                  <a:schemeClr val="tx1"/>
                </a:solidFill>
                <a:latin typeface="Arial" panose="020B0604020202020204" pitchFamily="34" charset="0"/>
              </a:defRPr>
            </a:lvl6pPr>
            <a:lvl7pPr marL="0" indent="0">
              <a:lnSpc>
                <a:spcPct val="125000"/>
              </a:lnSpc>
              <a:spcBef>
                <a:spcPts val="0"/>
              </a:spcBef>
              <a:spcAft>
                <a:spcPts val="0"/>
              </a:spcAft>
              <a:buFontTx/>
              <a:buNone/>
              <a:defRPr sz="1400" b="0" i="0">
                <a:solidFill>
                  <a:schemeClr val="tx1"/>
                </a:solidFill>
                <a:latin typeface="Arial" panose="020B0604020202020204" pitchFamily="34" charset="0"/>
              </a:defRPr>
            </a:lvl7pPr>
            <a:lvl8pPr marL="0" indent="0">
              <a:lnSpc>
                <a:spcPct val="125000"/>
              </a:lnSpc>
              <a:spcBef>
                <a:spcPts val="0"/>
              </a:spcBef>
              <a:spcAft>
                <a:spcPts val="0"/>
              </a:spcAft>
              <a:buFontTx/>
              <a:buNone/>
              <a:defRPr sz="1400" b="0" i="0">
                <a:solidFill>
                  <a:schemeClr val="tx1"/>
                </a:solidFill>
                <a:latin typeface="Arial" panose="020B0604020202020204" pitchFamily="34" charset="0"/>
              </a:defRPr>
            </a:lvl8pPr>
            <a:lvl9pPr marL="0" indent="0">
              <a:lnSpc>
                <a:spcPct val="125000"/>
              </a:lnSpc>
              <a:spcBef>
                <a:spcPts val="0"/>
              </a:spcBef>
              <a:spcAft>
                <a:spcPts val="0"/>
              </a:spcAft>
              <a:buFontTx/>
              <a:buNone/>
              <a:defRPr sz="1400" b="0" i="0">
                <a:solidFill>
                  <a:schemeClr val="tx1"/>
                </a:solidFill>
                <a:latin typeface="Arial" panose="020B0604020202020204"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5" name="Graphic 4">
            <a:extLst>
              <a:ext uri="{FF2B5EF4-FFF2-40B4-BE49-F238E27FC236}">
                <a16:creationId xmlns:a16="http://schemas.microsoft.com/office/drawing/2014/main" id="{AF6D9CB7-1A49-735D-DBFC-7D1536E4E43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172201" y="697614"/>
            <a:ext cx="7795156" cy="7795156"/>
          </a:xfrm>
          <a:prstGeom prst="rect">
            <a:avLst/>
          </a:prstGeom>
        </p:spPr>
      </p:pic>
    </p:spTree>
    <p:extLst>
      <p:ext uri="{BB962C8B-B14F-4D97-AF65-F5344CB8AC3E}">
        <p14:creationId xmlns:p14="http://schemas.microsoft.com/office/powerpoint/2010/main" val="627090115"/>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BC79FA38-7795-046B-6730-DD3C444F17C1}"/>
              </a:ext>
            </a:extLst>
          </p:cNvPr>
          <p:cNvGraphicFramePr>
            <a:graphicFrameLocks noChangeAspect="1"/>
          </p:cNvGraphicFramePr>
          <p:nvPr userDrawn="1">
            <p:custDataLst>
              <p:tags r:id="rId1"/>
            </p:custDataLst>
            <p:extLst>
              <p:ext uri="{D42A27DB-BD31-4B8C-83A1-F6EECF244321}">
                <p14:modId xmlns:p14="http://schemas.microsoft.com/office/powerpoint/2010/main" val="55205965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BC79FA38-7795-046B-6730-DD3C444F17C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 name="Content Placeholder 2"/>
          <p:cNvSpPr>
            <a:spLocks noGrp="1"/>
          </p:cNvSpPr>
          <p:nvPr>
            <p:ph sz="half" idx="1"/>
          </p:nvPr>
        </p:nvSpPr>
        <p:spPr>
          <a:xfrm>
            <a:off x="839788" y="1808164"/>
            <a:ext cx="5616575" cy="4364036"/>
          </a:xfrm>
        </p:spPr>
        <p:txBody>
          <a:bodyPr/>
          <a:lstStyle>
            <a:lvl5pPr>
              <a:defRPr/>
            </a:lvl5pPr>
            <a:lvl6pPr>
              <a:defRPr b="0" i="0">
                <a:latin typeface="Poppins" pitchFamily="2" charset="77"/>
              </a:defRPr>
            </a:lvl6pPr>
            <a:lvl7pPr>
              <a:defRPr b="0" i="0">
                <a:latin typeface="Poppins" pitchFamily="2" charset="77"/>
              </a:defRPr>
            </a:lvl7pPr>
            <a:lvl8pPr>
              <a:defRPr b="0" i="0">
                <a:latin typeface="Poppins" pitchFamily="2" charset="77"/>
              </a:defRPr>
            </a:lvl8pPr>
            <a:lvl9pPr>
              <a:defRPr b="0" i="0">
                <a:latin typeface="Poppins" pitchFamily="2" charset="77"/>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1AD99530-3643-FB72-FB7F-191DCDDF50B9}"/>
              </a:ext>
            </a:extLst>
          </p:cNvPr>
          <p:cNvSpPr>
            <a:spLocks noGrp="1"/>
          </p:cNvSpPr>
          <p:nvPr>
            <p:ph type="ftr" sz="quarter" idx="14"/>
          </p:nvPr>
        </p:nvSpPr>
        <p:spPr/>
        <p:txBody>
          <a:bodyPr/>
          <a:lstStyle/>
          <a:p>
            <a:r>
              <a:rPr lang="en-US"/>
              <a:t>[Presentation Name]</a:t>
            </a:r>
          </a:p>
        </p:txBody>
      </p:sp>
      <p:sp>
        <p:nvSpPr>
          <p:cNvPr id="5" name="Slide Number Placeholder 4">
            <a:extLst>
              <a:ext uri="{FF2B5EF4-FFF2-40B4-BE49-F238E27FC236}">
                <a16:creationId xmlns:a16="http://schemas.microsoft.com/office/drawing/2014/main" id="{8D0BFBF4-256B-B24C-1DE1-1D452C61175C}"/>
              </a:ext>
            </a:extLst>
          </p:cNvPr>
          <p:cNvSpPr>
            <a:spLocks noGrp="1"/>
          </p:cNvSpPr>
          <p:nvPr>
            <p:ph type="sldNum" sz="quarter" idx="15"/>
          </p:nvPr>
        </p:nvSpPr>
        <p:spPr/>
        <p:txBody>
          <a:bodyPr/>
          <a:lstStyle/>
          <a:p>
            <a:fld id="{7870704B-CE94-48CC-AF30-84932A1262A7}" type="slidenum">
              <a:rPr lang="en-GB" smtClean="0"/>
              <a:pPr/>
              <a:t>‹#›</a:t>
            </a:fld>
            <a:endParaRPr lang="en-GB"/>
          </a:p>
        </p:txBody>
      </p:sp>
      <p:sp>
        <p:nvSpPr>
          <p:cNvPr id="6" name="Title 5">
            <a:extLst>
              <a:ext uri="{FF2B5EF4-FFF2-40B4-BE49-F238E27FC236}">
                <a16:creationId xmlns:a16="http://schemas.microsoft.com/office/drawing/2014/main" id="{3F1AB47B-E91D-FE2D-9489-E312C759F5E4}"/>
              </a:ext>
            </a:extLst>
          </p:cNvPr>
          <p:cNvSpPr>
            <a:spLocks noGrp="1"/>
          </p:cNvSpPr>
          <p:nvPr>
            <p:ph type="title"/>
          </p:nvPr>
        </p:nvSpPr>
        <p:spPr>
          <a:xfrm>
            <a:off x="838200" y="365125"/>
            <a:ext cx="10910888" cy="1325563"/>
          </a:xfrm>
        </p:spPr>
        <p:txBody>
          <a:bodyPr vert="horz"/>
          <a:lstStyle/>
          <a:p>
            <a:r>
              <a:rPr lang="en-US"/>
              <a:t>Click to edit Master title style</a:t>
            </a:r>
          </a:p>
        </p:txBody>
      </p:sp>
      <p:sp>
        <p:nvSpPr>
          <p:cNvPr id="11" name="Picture Placeholder 7">
            <a:extLst>
              <a:ext uri="{FF2B5EF4-FFF2-40B4-BE49-F238E27FC236}">
                <a16:creationId xmlns:a16="http://schemas.microsoft.com/office/drawing/2014/main" id="{1DEE0DCE-0F70-21D5-D130-E77051B02A56}"/>
              </a:ext>
            </a:extLst>
          </p:cNvPr>
          <p:cNvSpPr>
            <a:spLocks noGrp="1" noChangeAspect="1"/>
          </p:cNvSpPr>
          <p:nvPr>
            <p:ph type="pic" sz="quarter" idx="17"/>
          </p:nvPr>
        </p:nvSpPr>
        <p:spPr>
          <a:xfrm>
            <a:off x="7385054" y="1808164"/>
            <a:ext cx="4364035" cy="4364035"/>
          </a:xfrm>
          <a:prstGeom prst="roundRect">
            <a:avLst>
              <a:gd name="adj" fmla="val 6879"/>
            </a:avLst>
          </a:prstGeom>
          <a:solidFill>
            <a:schemeClr val="accent4"/>
          </a:solidFill>
        </p:spPr>
        <p:txBody>
          <a:bodyPr vert="horz"/>
          <a:lstStyle/>
          <a:p>
            <a:pPr lvl="1"/>
            <a:r>
              <a:rPr lang="en-US"/>
              <a:t>Click icon to add picture</a:t>
            </a:r>
          </a:p>
        </p:txBody>
      </p:sp>
      <p:pic>
        <p:nvPicPr>
          <p:cNvPr id="2" name="Graphic 1">
            <a:extLst>
              <a:ext uri="{FF2B5EF4-FFF2-40B4-BE49-F238E27FC236}">
                <a16:creationId xmlns:a16="http://schemas.microsoft.com/office/drawing/2014/main" id="{EEA962F4-83DC-D4CC-89F5-44C569243FC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flipH="1">
            <a:off x="4024095" y="4021286"/>
            <a:ext cx="3214512" cy="5400378"/>
          </a:xfrm>
          <a:prstGeom prst="rect">
            <a:avLst/>
          </a:prstGeom>
        </p:spPr>
      </p:pic>
    </p:spTree>
    <p:extLst>
      <p:ext uri="{BB962C8B-B14F-4D97-AF65-F5344CB8AC3E}">
        <p14:creationId xmlns:p14="http://schemas.microsoft.com/office/powerpoint/2010/main" val="15068326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ntent Boxes">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3643" y="1808163"/>
            <a:ext cx="3240000" cy="4364037"/>
          </a:xfrm>
          <a:prstGeom prst="roundRect">
            <a:avLst>
              <a:gd name="adj" fmla="val 6859"/>
            </a:avLst>
          </a:prstGeom>
          <a:solidFill>
            <a:schemeClr val="accent5">
              <a:alpha val="40000"/>
            </a:schemeClr>
          </a:solidFill>
        </p:spPr>
        <p:txBody>
          <a:bodyPr lIns="180000" tIns="1080000" rIns="180000" bIns="180000"/>
          <a:lstStyle>
            <a:lvl1pPr>
              <a:defRPr b="1"/>
            </a:lvl1pPr>
            <a:lvl2pPr>
              <a:defRPr sz="1400"/>
            </a:lvl2pPr>
            <a:lvl3pPr>
              <a:defRPr sz="1400"/>
            </a:lvl3pPr>
            <a:lvl4pPr>
              <a:defRPr sz="1400"/>
            </a:lvl4pPr>
            <a:lvl5pPr>
              <a:defRPr sz="1400"/>
            </a:lvl5pPr>
            <a:lvl6pPr>
              <a:defRPr b="0" i="0">
                <a:latin typeface="Poppins" pitchFamily="2" charset="77"/>
              </a:defRPr>
            </a:lvl6pPr>
            <a:lvl7pPr>
              <a:defRPr b="0" i="0">
                <a:latin typeface="Poppins" pitchFamily="2" charset="77"/>
              </a:defRPr>
            </a:lvl7pPr>
            <a:lvl8pPr>
              <a:defRPr b="0" i="0">
                <a:latin typeface="Poppins" pitchFamily="2" charset="77"/>
              </a:defRPr>
            </a:lvl8pPr>
            <a:lvl9pPr>
              <a:defRPr b="0" i="0">
                <a:latin typeface="Poppins" pitchFamily="2" charset="77"/>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p:cNvSpPr>
            <a:spLocks noGrp="1"/>
          </p:cNvSpPr>
          <p:nvPr>
            <p:ph sz="half" idx="1"/>
          </p:nvPr>
        </p:nvSpPr>
        <p:spPr>
          <a:xfrm>
            <a:off x="838199" y="1808163"/>
            <a:ext cx="3240000" cy="4364037"/>
          </a:xfrm>
          <a:prstGeom prst="roundRect">
            <a:avLst>
              <a:gd name="adj" fmla="val 7648"/>
            </a:avLst>
          </a:prstGeom>
          <a:solidFill>
            <a:schemeClr val="accent4">
              <a:alpha val="40000"/>
            </a:schemeClr>
          </a:solidFill>
        </p:spPr>
        <p:txBody>
          <a:bodyPr lIns="180000" tIns="1080000" rIns="180000" bIns="180000"/>
          <a:lstStyle>
            <a:lvl1pPr>
              <a:defRPr b="1"/>
            </a:lvl1pPr>
            <a:lvl2pPr>
              <a:defRPr sz="1400"/>
            </a:lvl2pPr>
            <a:lvl3pPr>
              <a:defRPr sz="1400"/>
            </a:lvl3pPr>
            <a:lvl4pPr>
              <a:defRPr sz="1400"/>
            </a:lvl4pPr>
            <a:lvl5pPr>
              <a:defRPr sz="1400"/>
            </a:lvl5pPr>
            <a:lvl6pPr>
              <a:defRPr b="0" i="0">
                <a:latin typeface="Poppins" pitchFamily="2" charset="77"/>
              </a:defRPr>
            </a:lvl6pPr>
            <a:lvl7pPr>
              <a:defRPr b="0" i="0">
                <a:latin typeface="Poppins" pitchFamily="2" charset="77"/>
              </a:defRPr>
            </a:lvl7pPr>
            <a:lvl8pPr>
              <a:defRPr b="0" i="0">
                <a:latin typeface="Poppins" pitchFamily="2" charset="77"/>
              </a:defRPr>
            </a:lvl8pPr>
            <a:lvl9pPr>
              <a:defRPr b="0" i="0">
                <a:latin typeface="Poppins" pitchFamily="2" charset="77"/>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3"/>
          <p:cNvSpPr>
            <a:spLocks noGrp="1"/>
          </p:cNvSpPr>
          <p:nvPr>
            <p:ph sz="half" idx="13"/>
          </p:nvPr>
        </p:nvSpPr>
        <p:spPr>
          <a:xfrm>
            <a:off x="8509087" y="1808163"/>
            <a:ext cx="3240000" cy="4364037"/>
          </a:xfrm>
          <a:prstGeom prst="roundRect">
            <a:avLst>
              <a:gd name="adj" fmla="val 7251"/>
            </a:avLst>
          </a:prstGeom>
          <a:solidFill>
            <a:schemeClr val="accent6">
              <a:alpha val="40000"/>
            </a:schemeClr>
          </a:solidFill>
        </p:spPr>
        <p:txBody>
          <a:bodyPr lIns="180000" tIns="1080000" rIns="180000" bIns="180000"/>
          <a:lstStyle>
            <a:lvl1pPr>
              <a:defRPr b="1"/>
            </a:lvl1pPr>
            <a:lvl2pPr>
              <a:defRPr sz="1400"/>
            </a:lvl2pPr>
            <a:lvl3pPr>
              <a:defRPr sz="1400"/>
            </a:lvl3pPr>
            <a:lvl4pPr>
              <a:defRPr sz="1400"/>
            </a:lvl4pPr>
            <a:lvl5pPr>
              <a:defRPr sz="1400"/>
            </a:lvl5pPr>
            <a:lvl6pPr>
              <a:defRPr b="0" i="0">
                <a:latin typeface="Poppins" pitchFamily="2" charset="77"/>
              </a:defRPr>
            </a:lvl6pPr>
            <a:lvl7pPr>
              <a:defRPr b="0" i="0">
                <a:latin typeface="Poppins" pitchFamily="2" charset="77"/>
              </a:defRPr>
            </a:lvl7pPr>
            <a:lvl8pPr>
              <a:defRPr b="0" i="0">
                <a:latin typeface="Poppins" pitchFamily="2" charset="77"/>
              </a:defRPr>
            </a:lvl8pPr>
            <a:lvl9pPr>
              <a:defRPr b="0" i="0">
                <a:latin typeface="Poppins" pitchFamily="2" charset="77"/>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7">
            <a:extLst>
              <a:ext uri="{FF2B5EF4-FFF2-40B4-BE49-F238E27FC236}">
                <a16:creationId xmlns:a16="http://schemas.microsoft.com/office/drawing/2014/main" id="{49398100-B0F7-AA89-DFC1-B8E173ED3D9B}"/>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182CCE9D-FB01-5357-48AC-FD9F184641C1}"/>
              </a:ext>
            </a:extLst>
          </p:cNvPr>
          <p:cNvSpPr>
            <a:spLocks noGrp="1"/>
          </p:cNvSpPr>
          <p:nvPr>
            <p:ph type="ftr" sz="quarter" idx="14"/>
          </p:nvPr>
        </p:nvSpPr>
        <p:spPr/>
        <p:txBody>
          <a:bodyPr/>
          <a:lstStyle/>
          <a:p>
            <a:r>
              <a:rPr lang="en-US"/>
              <a:t>[Presentation Name]</a:t>
            </a:r>
          </a:p>
        </p:txBody>
      </p:sp>
      <p:sp>
        <p:nvSpPr>
          <p:cNvPr id="5" name="Slide Number Placeholder 4">
            <a:extLst>
              <a:ext uri="{FF2B5EF4-FFF2-40B4-BE49-F238E27FC236}">
                <a16:creationId xmlns:a16="http://schemas.microsoft.com/office/drawing/2014/main" id="{8976C9E6-1FC3-BBD8-767F-21C242B74A1C}"/>
              </a:ext>
            </a:extLst>
          </p:cNvPr>
          <p:cNvSpPr>
            <a:spLocks noGrp="1"/>
          </p:cNvSpPr>
          <p:nvPr>
            <p:ph type="sldNum" sz="quarter" idx="15"/>
          </p:nvPr>
        </p:nvSpPr>
        <p:spPr/>
        <p:txBody>
          <a:bodyPr/>
          <a:lstStyle/>
          <a:p>
            <a:fld id="{7870704B-CE94-48CC-AF30-84932A1262A7}" type="slidenum">
              <a:rPr lang="en-GB" smtClean="0"/>
              <a:pPr/>
              <a:t>‹#›</a:t>
            </a:fld>
            <a:endParaRPr lang="en-GB"/>
          </a:p>
        </p:txBody>
      </p:sp>
      <p:sp>
        <p:nvSpPr>
          <p:cNvPr id="9" name="Picture Placeholder 9">
            <a:extLst>
              <a:ext uri="{FF2B5EF4-FFF2-40B4-BE49-F238E27FC236}">
                <a16:creationId xmlns:a16="http://schemas.microsoft.com/office/drawing/2014/main" id="{2A5F38D3-DB00-9A82-96D7-8A92F7EA9AB7}"/>
              </a:ext>
            </a:extLst>
          </p:cNvPr>
          <p:cNvSpPr>
            <a:spLocks noGrp="1" noChangeAspect="1"/>
          </p:cNvSpPr>
          <p:nvPr>
            <p:ph type="pic" sz="quarter" idx="16"/>
          </p:nvPr>
        </p:nvSpPr>
        <p:spPr>
          <a:xfrm>
            <a:off x="1075952" y="2067152"/>
            <a:ext cx="720000" cy="720000"/>
          </a:xfrm>
          <a:prstGeom prst="roundRect">
            <a:avLst>
              <a:gd name="adj" fmla="val 6009"/>
            </a:avLst>
          </a:prstGeom>
          <a:noFill/>
        </p:spPr>
        <p:txBody>
          <a:bodyPr anchor="ctr" anchorCtr="0"/>
          <a:lstStyle>
            <a:lvl1pPr algn="ctr">
              <a:defRPr sz="1200" b="0">
                <a:solidFill>
                  <a:schemeClr val="tx1"/>
                </a:solidFill>
              </a:defRPr>
            </a:lvl1pPr>
          </a:lstStyle>
          <a:p>
            <a:r>
              <a:rPr lang="en-US"/>
              <a:t>Click icon to add picture</a:t>
            </a:r>
            <a:endParaRPr lang="en-GB"/>
          </a:p>
        </p:txBody>
      </p:sp>
      <p:sp>
        <p:nvSpPr>
          <p:cNvPr id="10" name="Picture Placeholder 9">
            <a:extLst>
              <a:ext uri="{FF2B5EF4-FFF2-40B4-BE49-F238E27FC236}">
                <a16:creationId xmlns:a16="http://schemas.microsoft.com/office/drawing/2014/main" id="{43411CE3-C6CA-7A7D-A2C3-6843B4A89A69}"/>
              </a:ext>
            </a:extLst>
          </p:cNvPr>
          <p:cNvSpPr>
            <a:spLocks noGrp="1" noChangeAspect="1"/>
          </p:cNvSpPr>
          <p:nvPr>
            <p:ph type="pic" sz="quarter" idx="23"/>
          </p:nvPr>
        </p:nvSpPr>
        <p:spPr>
          <a:xfrm>
            <a:off x="4909369" y="2067152"/>
            <a:ext cx="720000" cy="720000"/>
          </a:xfrm>
          <a:prstGeom prst="roundRect">
            <a:avLst>
              <a:gd name="adj" fmla="val 6009"/>
            </a:avLst>
          </a:prstGeom>
          <a:noFill/>
        </p:spPr>
        <p:txBody>
          <a:bodyPr anchor="ctr" anchorCtr="0"/>
          <a:lstStyle>
            <a:lvl1pPr algn="ctr">
              <a:defRPr sz="1200" b="0">
                <a:solidFill>
                  <a:schemeClr val="tx1"/>
                </a:solidFill>
              </a:defRPr>
            </a:lvl1pPr>
          </a:lstStyle>
          <a:p>
            <a:r>
              <a:rPr lang="en-US"/>
              <a:t>Click icon to add picture</a:t>
            </a:r>
            <a:endParaRPr lang="en-GB"/>
          </a:p>
        </p:txBody>
      </p:sp>
      <p:sp>
        <p:nvSpPr>
          <p:cNvPr id="11" name="Picture Placeholder 9">
            <a:extLst>
              <a:ext uri="{FF2B5EF4-FFF2-40B4-BE49-F238E27FC236}">
                <a16:creationId xmlns:a16="http://schemas.microsoft.com/office/drawing/2014/main" id="{5F00224D-DE8B-4B1B-4858-24B704CB683B}"/>
              </a:ext>
            </a:extLst>
          </p:cNvPr>
          <p:cNvSpPr>
            <a:spLocks noGrp="1" noChangeAspect="1"/>
          </p:cNvSpPr>
          <p:nvPr>
            <p:ph type="pic" sz="quarter" idx="24"/>
          </p:nvPr>
        </p:nvSpPr>
        <p:spPr>
          <a:xfrm>
            <a:off x="8744708" y="2067152"/>
            <a:ext cx="720000" cy="720000"/>
          </a:xfrm>
          <a:prstGeom prst="roundRect">
            <a:avLst>
              <a:gd name="adj" fmla="val 6009"/>
            </a:avLst>
          </a:prstGeom>
          <a:noFill/>
        </p:spPr>
        <p:txBody>
          <a:bodyPr anchor="ctr" anchorCtr="0"/>
          <a:lstStyle>
            <a:lvl1pPr algn="ctr">
              <a:defRPr sz="1200" b="0">
                <a:solidFill>
                  <a:schemeClr val="tx1"/>
                </a:solidFill>
              </a:defRPr>
            </a:lvl1pPr>
          </a:lstStyle>
          <a:p>
            <a:r>
              <a:rPr lang="en-US"/>
              <a:t>Click icon to add picture</a:t>
            </a:r>
            <a:endParaRPr lang="en-GB"/>
          </a:p>
        </p:txBody>
      </p:sp>
    </p:spTree>
    <p:extLst>
      <p:ext uri="{BB962C8B-B14F-4D97-AF65-F5344CB8AC3E}">
        <p14:creationId xmlns:p14="http://schemas.microsoft.com/office/powerpoint/2010/main" val="2705165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Logo-Blue">
    <p:bg>
      <p:bgRef idx="1001">
        <a:schemeClr val="bg2"/>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91B7DCB2-DADC-B6BB-B915-E7E509287928}"/>
              </a:ext>
            </a:extLst>
          </p:cNvPr>
          <p:cNvGraphicFramePr>
            <a:graphicFrameLocks noChangeAspect="1"/>
          </p:cNvGraphicFramePr>
          <p:nvPr userDrawn="1">
            <p:custDataLst>
              <p:tags r:id="rId1"/>
            </p:custDataLst>
            <p:extLst>
              <p:ext uri="{D42A27DB-BD31-4B8C-83A1-F6EECF244321}">
                <p14:modId xmlns:p14="http://schemas.microsoft.com/office/powerpoint/2010/main" val="144548126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think-cell data - do not delete" hidden="1">
                        <a:extLst>
                          <a:ext uri="{FF2B5EF4-FFF2-40B4-BE49-F238E27FC236}">
                            <a16:creationId xmlns:a16="http://schemas.microsoft.com/office/drawing/2014/main" id="{91B7DCB2-DADC-B6BB-B915-E7E509287928}"/>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ctrTitle" hasCustomPrompt="1"/>
          </p:nvPr>
        </p:nvSpPr>
        <p:spPr>
          <a:xfrm>
            <a:off x="839788" y="2143353"/>
            <a:ext cx="7421564" cy="2571293"/>
          </a:xfrm>
        </p:spPr>
        <p:txBody>
          <a:bodyPr vert="horz" anchor="ctr" anchorCtr="0">
            <a:normAutofit/>
          </a:bodyPr>
          <a:lstStyle>
            <a:lvl1pPr algn="l">
              <a:lnSpc>
                <a:spcPct val="85000"/>
              </a:lnSpc>
              <a:defRPr sz="6000">
                <a:solidFill>
                  <a:schemeClr val="bg1"/>
                </a:solidFill>
              </a:defRPr>
            </a:lvl1pPr>
          </a:lstStyle>
          <a:p>
            <a:r>
              <a:rPr lang="en-US"/>
              <a:t>[Presentation title]</a:t>
            </a:r>
            <a:endParaRPr lang="en-GB"/>
          </a:p>
        </p:txBody>
      </p:sp>
      <p:sp>
        <p:nvSpPr>
          <p:cNvPr id="3" name="Subtitle 2"/>
          <p:cNvSpPr>
            <a:spLocks noGrp="1"/>
          </p:cNvSpPr>
          <p:nvPr>
            <p:ph type="subTitle" idx="1" hasCustomPrompt="1"/>
          </p:nvPr>
        </p:nvSpPr>
        <p:spPr>
          <a:xfrm>
            <a:off x="839788" y="5577840"/>
            <a:ext cx="7421563" cy="594360"/>
          </a:xfrm>
        </p:spPr>
        <p:txBody>
          <a:bodyPr anchor="b"/>
          <a:lstStyle>
            <a:lvl1pPr marL="0" indent="0" algn="l">
              <a:lnSpc>
                <a:spcPct val="100000"/>
              </a:lnSpc>
              <a:spcBef>
                <a:spcPts val="0"/>
              </a:spcBef>
              <a:spcAft>
                <a:spcPts val="0"/>
              </a:spcAft>
              <a:buNone/>
              <a:defRPr sz="1800" b="0">
                <a:solidFill>
                  <a:schemeClr val="accent3"/>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a:t>[Presentation subtitle]</a:t>
            </a:r>
          </a:p>
        </p:txBody>
      </p:sp>
      <p:pic>
        <p:nvPicPr>
          <p:cNvPr id="7" name="Graphic 6">
            <a:extLst>
              <a:ext uri="{FF2B5EF4-FFF2-40B4-BE49-F238E27FC236}">
                <a16:creationId xmlns:a16="http://schemas.microsoft.com/office/drawing/2014/main" id="{5F4810B1-E2CD-ECD1-E735-1541F2817C5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604934" y="1808155"/>
            <a:ext cx="7883397" cy="6120000"/>
          </a:xfrm>
          <a:prstGeom prst="rect">
            <a:avLst/>
          </a:prstGeom>
        </p:spPr>
      </p:pic>
      <p:pic>
        <p:nvPicPr>
          <p:cNvPr id="4" name="Graphic 3">
            <a:extLst>
              <a:ext uri="{FF2B5EF4-FFF2-40B4-BE49-F238E27FC236}">
                <a16:creationId xmlns:a16="http://schemas.microsoft.com/office/drawing/2014/main" id="{F57C07AB-8522-8ABC-7A15-0AD7667086B3}"/>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428097" y="353007"/>
            <a:ext cx="3639609" cy="1558106"/>
          </a:xfrm>
          <a:prstGeom prst="rect">
            <a:avLst/>
          </a:prstGeom>
        </p:spPr>
      </p:pic>
    </p:spTree>
    <p:extLst>
      <p:ext uri="{BB962C8B-B14F-4D97-AF65-F5344CB8AC3E}">
        <p14:creationId xmlns:p14="http://schemas.microsoft.com/office/powerpoint/2010/main" val="2936859175"/>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Thank You-Blue">
    <p:bg>
      <p:bgPr>
        <a:solidFill>
          <a:schemeClr val="accent1"/>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030CE6A-3306-8EAB-ADB0-80D06AD717CE}"/>
              </a:ext>
            </a:extLst>
          </p:cNvPr>
          <p:cNvGraphicFramePr>
            <a:graphicFrameLocks noChangeAspect="1"/>
          </p:cNvGraphicFramePr>
          <p:nvPr userDrawn="1">
            <p:custDataLst>
              <p:tags r:id="rId1"/>
            </p:custDataLst>
            <p:extLst>
              <p:ext uri="{D42A27DB-BD31-4B8C-83A1-F6EECF244321}">
                <p14:modId xmlns:p14="http://schemas.microsoft.com/office/powerpoint/2010/main" val="44843300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A030CE6A-3306-8EAB-ADB0-80D06AD717CE}"/>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4" name="Subtitle 2">
            <a:extLst>
              <a:ext uri="{FF2B5EF4-FFF2-40B4-BE49-F238E27FC236}">
                <a16:creationId xmlns:a16="http://schemas.microsoft.com/office/drawing/2014/main" id="{FBF3A24C-0E2B-26CB-178F-62D98D493EBC}"/>
              </a:ext>
            </a:extLst>
          </p:cNvPr>
          <p:cNvSpPr>
            <a:spLocks noGrp="1"/>
          </p:cNvSpPr>
          <p:nvPr>
            <p:ph type="subTitle" idx="1" hasCustomPrompt="1"/>
          </p:nvPr>
        </p:nvSpPr>
        <p:spPr>
          <a:xfrm>
            <a:off x="4327524" y="5577840"/>
            <a:ext cx="7421563" cy="594360"/>
          </a:xfrm>
        </p:spPr>
        <p:txBody>
          <a:bodyPr anchor="b"/>
          <a:lstStyle>
            <a:lvl1pPr marL="0" indent="0" algn="l">
              <a:lnSpc>
                <a:spcPct val="100000"/>
              </a:lnSpc>
              <a:spcBef>
                <a:spcPts val="0"/>
              </a:spcBef>
              <a:spcAft>
                <a:spcPts val="0"/>
              </a:spcAft>
              <a:buNone/>
              <a:defRPr sz="1800" b="0">
                <a:solidFill>
                  <a:schemeClr val="tx1"/>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a:t>[Presentation subtitle]</a:t>
            </a:r>
          </a:p>
        </p:txBody>
      </p:sp>
      <p:pic>
        <p:nvPicPr>
          <p:cNvPr id="5" name="Graphic 4">
            <a:extLst>
              <a:ext uri="{FF2B5EF4-FFF2-40B4-BE49-F238E27FC236}">
                <a16:creationId xmlns:a16="http://schemas.microsoft.com/office/drawing/2014/main" id="{9D6464EC-8376-452B-CDE7-8312479D92CD}"/>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3915833" y="353007"/>
            <a:ext cx="3639609" cy="1558107"/>
          </a:xfrm>
          <a:prstGeom prst="rect">
            <a:avLst/>
          </a:prstGeom>
        </p:spPr>
      </p:pic>
      <p:sp>
        <p:nvSpPr>
          <p:cNvPr id="9" name="Title 8">
            <a:extLst>
              <a:ext uri="{FF2B5EF4-FFF2-40B4-BE49-F238E27FC236}">
                <a16:creationId xmlns:a16="http://schemas.microsoft.com/office/drawing/2014/main" id="{881463FA-B1C6-7E0E-DBE2-0DEED43BFA30}"/>
              </a:ext>
            </a:extLst>
          </p:cNvPr>
          <p:cNvSpPr>
            <a:spLocks noGrp="1"/>
          </p:cNvSpPr>
          <p:nvPr>
            <p:ph type="title"/>
          </p:nvPr>
        </p:nvSpPr>
        <p:spPr>
          <a:xfrm>
            <a:off x="4327524" y="2143353"/>
            <a:ext cx="7421564" cy="2571293"/>
          </a:xfrm>
        </p:spPr>
        <p:txBody>
          <a:bodyPr vert="horz"/>
          <a:lstStyle>
            <a:lvl1pPr>
              <a:defRPr sz="6000"/>
            </a:lvl1pPr>
          </a:lstStyle>
          <a:p>
            <a:r>
              <a:rPr lang="en-US"/>
              <a:t>Click to edit Master title style</a:t>
            </a:r>
          </a:p>
        </p:txBody>
      </p:sp>
      <p:pic>
        <p:nvPicPr>
          <p:cNvPr id="17" name="Graphic 16">
            <a:extLst>
              <a:ext uri="{FF2B5EF4-FFF2-40B4-BE49-F238E27FC236}">
                <a16:creationId xmlns:a16="http://schemas.microsoft.com/office/drawing/2014/main" id="{30542218-6D3B-6E53-9AB6-78ACBED2B58A}"/>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212926" y="743726"/>
            <a:ext cx="3196757" cy="5370549"/>
          </a:xfrm>
          <a:prstGeom prst="rect">
            <a:avLst/>
          </a:prstGeom>
        </p:spPr>
      </p:pic>
    </p:spTree>
    <p:extLst>
      <p:ext uri="{BB962C8B-B14F-4D97-AF65-F5344CB8AC3E}">
        <p14:creationId xmlns:p14="http://schemas.microsoft.com/office/powerpoint/2010/main" val="26292461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hank You-Green">
    <p:bg>
      <p:bgPr>
        <a:solidFill>
          <a:schemeClr val="accent5">
            <a:alpha val="70000"/>
          </a:schemeClr>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030CE6A-3306-8EAB-ADB0-80D06AD717CE}"/>
              </a:ext>
            </a:extLst>
          </p:cNvPr>
          <p:cNvGraphicFramePr>
            <a:graphicFrameLocks noChangeAspect="1"/>
          </p:cNvGraphicFramePr>
          <p:nvPr userDrawn="1">
            <p:custDataLst>
              <p:tags r:id="rId1"/>
            </p:custDataLst>
            <p:extLst>
              <p:ext uri="{D42A27DB-BD31-4B8C-83A1-F6EECF244321}">
                <p14:modId xmlns:p14="http://schemas.microsoft.com/office/powerpoint/2010/main" val="44843300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A030CE6A-3306-8EAB-ADB0-80D06AD717CE}"/>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4" name="Subtitle 2">
            <a:extLst>
              <a:ext uri="{FF2B5EF4-FFF2-40B4-BE49-F238E27FC236}">
                <a16:creationId xmlns:a16="http://schemas.microsoft.com/office/drawing/2014/main" id="{FBF3A24C-0E2B-26CB-178F-62D98D493EBC}"/>
              </a:ext>
            </a:extLst>
          </p:cNvPr>
          <p:cNvSpPr>
            <a:spLocks noGrp="1"/>
          </p:cNvSpPr>
          <p:nvPr>
            <p:ph type="subTitle" idx="1" hasCustomPrompt="1"/>
          </p:nvPr>
        </p:nvSpPr>
        <p:spPr>
          <a:xfrm>
            <a:off x="4327524" y="5577840"/>
            <a:ext cx="7421563" cy="594360"/>
          </a:xfrm>
        </p:spPr>
        <p:txBody>
          <a:bodyPr anchor="b"/>
          <a:lstStyle>
            <a:lvl1pPr marL="0" indent="0" algn="l">
              <a:lnSpc>
                <a:spcPct val="100000"/>
              </a:lnSpc>
              <a:spcBef>
                <a:spcPts val="0"/>
              </a:spcBef>
              <a:spcAft>
                <a:spcPts val="0"/>
              </a:spcAft>
              <a:buNone/>
              <a:defRPr sz="1800" b="0">
                <a:solidFill>
                  <a:schemeClr val="accent3"/>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a:t>[Presentation subtitle]</a:t>
            </a:r>
          </a:p>
        </p:txBody>
      </p:sp>
      <p:sp>
        <p:nvSpPr>
          <p:cNvPr id="9" name="Title 8">
            <a:extLst>
              <a:ext uri="{FF2B5EF4-FFF2-40B4-BE49-F238E27FC236}">
                <a16:creationId xmlns:a16="http://schemas.microsoft.com/office/drawing/2014/main" id="{881463FA-B1C6-7E0E-DBE2-0DEED43BFA30}"/>
              </a:ext>
            </a:extLst>
          </p:cNvPr>
          <p:cNvSpPr>
            <a:spLocks noGrp="1"/>
          </p:cNvSpPr>
          <p:nvPr>
            <p:ph type="title"/>
          </p:nvPr>
        </p:nvSpPr>
        <p:spPr>
          <a:xfrm>
            <a:off x="4327524" y="2143353"/>
            <a:ext cx="7421564" cy="2571293"/>
          </a:xfrm>
        </p:spPr>
        <p:txBody>
          <a:bodyPr vert="horz"/>
          <a:lstStyle>
            <a:lvl1pPr>
              <a:defRPr sz="6000"/>
            </a:lvl1pPr>
          </a:lstStyle>
          <a:p>
            <a:r>
              <a:rPr lang="en-US"/>
              <a:t>Click to edit Master title style</a:t>
            </a:r>
          </a:p>
        </p:txBody>
      </p:sp>
      <p:pic>
        <p:nvPicPr>
          <p:cNvPr id="17" name="Graphic 16">
            <a:extLst>
              <a:ext uri="{FF2B5EF4-FFF2-40B4-BE49-F238E27FC236}">
                <a16:creationId xmlns:a16="http://schemas.microsoft.com/office/drawing/2014/main" id="{30542218-6D3B-6E53-9AB6-78ACBED2B58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12926" y="743726"/>
            <a:ext cx="3196757" cy="5370549"/>
          </a:xfrm>
          <a:prstGeom prst="rect">
            <a:avLst/>
          </a:prstGeom>
        </p:spPr>
      </p:pic>
      <p:pic>
        <p:nvPicPr>
          <p:cNvPr id="2" name="Graphic 1">
            <a:extLst>
              <a:ext uri="{FF2B5EF4-FFF2-40B4-BE49-F238E27FC236}">
                <a16:creationId xmlns:a16="http://schemas.microsoft.com/office/drawing/2014/main" id="{3989FB04-E71C-8258-F3E6-7CF9ABCCE792}"/>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3915833" y="353007"/>
            <a:ext cx="3639610" cy="1558107"/>
          </a:xfrm>
          <a:prstGeom prst="rect">
            <a:avLst/>
          </a:prstGeom>
        </p:spPr>
      </p:pic>
    </p:spTree>
    <p:extLst>
      <p:ext uri="{BB962C8B-B14F-4D97-AF65-F5344CB8AC3E}">
        <p14:creationId xmlns:p14="http://schemas.microsoft.com/office/powerpoint/2010/main" val="38844114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Full Content">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ED0FED00-0B76-8A1C-E70F-07800AB8B512}"/>
              </a:ext>
            </a:extLst>
          </p:cNvPr>
          <p:cNvGraphicFramePr>
            <a:graphicFrameLocks noChangeAspect="1"/>
          </p:cNvGraphicFramePr>
          <p:nvPr userDrawn="1">
            <p:custDataLst>
              <p:tags r:id="rId1"/>
            </p:custDataLst>
            <p:extLst>
              <p:ext uri="{D42A27DB-BD31-4B8C-83A1-F6EECF244321}">
                <p14:modId xmlns:p14="http://schemas.microsoft.com/office/powerpoint/2010/main" val="219484945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think-cell data - do not delete" hidden="1">
                        <a:extLst>
                          <a:ext uri="{FF2B5EF4-FFF2-40B4-BE49-F238E27FC236}">
                            <a16:creationId xmlns:a16="http://schemas.microsoft.com/office/drawing/2014/main" id="{ED0FED00-0B76-8A1C-E70F-07800AB8B512}"/>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9" name="Graphic 8">
            <a:extLst>
              <a:ext uri="{FF2B5EF4-FFF2-40B4-BE49-F238E27FC236}">
                <a16:creationId xmlns:a16="http://schemas.microsoft.com/office/drawing/2014/main" id="{A5071AA6-F5DE-89CF-70E1-6EC1C22C6DE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flipH="1">
            <a:off x="8077200" y="2731836"/>
            <a:ext cx="4314900" cy="7249028"/>
          </a:xfrm>
          <a:prstGeom prst="rect">
            <a:avLst/>
          </a:prstGeom>
        </p:spPr>
      </p:pic>
      <p:sp>
        <p:nvSpPr>
          <p:cNvPr id="3" name="Content Placeholder 2"/>
          <p:cNvSpPr>
            <a:spLocks noGrp="1"/>
          </p:cNvSpPr>
          <p:nvPr>
            <p:ph idx="1"/>
          </p:nvPr>
        </p:nvSpPr>
        <p:spPr>
          <a:xfrm>
            <a:off x="838200" y="1808163"/>
            <a:ext cx="10910888" cy="4375887"/>
          </a:xfrm>
        </p:spPr>
        <p:txBody>
          <a:bodyPr/>
          <a:lstStyle>
            <a:lvl6pPr>
              <a:lnSpc>
                <a:spcPct val="125000"/>
              </a:lnSpc>
              <a:defRPr sz="1200" b="0" i="0">
                <a:latin typeface="Poppins" pitchFamily="2" charset="77"/>
              </a:defRPr>
            </a:lvl6pPr>
            <a:lvl7pPr>
              <a:lnSpc>
                <a:spcPct val="125000"/>
              </a:lnSpc>
              <a:defRPr sz="1200" b="0" i="0">
                <a:latin typeface="Poppins" pitchFamily="2" charset="77"/>
              </a:defRPr>
            </a:lvl7pPr>
            <a:lvl8pPr>
              <a:lnSpc>
                <a:spcPct val="125000"/>
              </a:lnSpc>
              <a:defRPr sz="1200" b="0" i="0">
                <a:latin typeface="Poppins" pitchFamily="2" charset="77"/>
              </a:defRPr>
            </a:lvl8pPr>
            <a:lvl9pPr>
              <a:lnSpc>
                <a:spcPct val="125000"/>
              </a:lnSpc>
              <a:defRPr sz="1200" b="0" i="0">
                <a:latin typeface="Poppins" pitchFamily="2" charset="77"/>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a:extLst>
              <a:ext uri="{FF2B5EF4-FFF2-40B4-BE49-F238E27FC236}">
                <a16:creationId xmlns:a16="http://schemas.microsoft.com/office/drawing/2014/main" id="{62920E58-CE4E-9D0D-C11D-5F08D4973FF9}"/>
              </a:ext>
            </a:extLst>
          </p:cNvPr>
          <p:cNvSpPr>
            <a:spLocks noGrp="1"/>
          </p:cNvSpPr>
          <p:nvPr>
            <p:ph type="title"/>
          </p:nvPr>
        </p:nvSpPr>
        <p:spPr/>
        <p:txBody>
          <a:bodyPr vert="horz"/>
          <a:lstStyle/>
          <a:p>
            <a:r>
              <a:rPr lang="en-US"/>
              <a:t>Click to edit Master title style</a:t>
            </a:r>
          </a:p>
        </p:txBody>
      </p:sp>
      <p:sp>
        <p:nvSpPr>
          <p:cNvPr id="4" name="Footer Placeholder 3">
            <a:extLst>
              <a:ext uri="{FF2B5EF4-FFF2-40B4-BE49-F238E27FC236}">
                <a16:creationId xmlns:a16="http://schemas.microsoft.com/office/drawing/2014/main" id="{7073BF28-7748-A698-6167-D267F232ABA5}"/>
              </a:ext>
            </a:extLst>
          </p:cNvPr>
          <p:cNvSpPr>
            <a:spLocks noGrp="1"/>
          </p:cNvSpPr>
          <p:nvPr>
            <p:ph type="ftr" sz="quarter" idx="10"/>
          </p:nvPr>
        </p:nvSpPr>
        <p:spPr/>
        <p:txBody>
          <a:bodyPr/>
          <a:lstStyle/>
          <a:p>
            <a:r>
              <a:rPr lang="en-US"/>
              <a:t>[Presentation Name]</a:t>
            </a:r>
          </a:p>
        </p:txBody>
      </p:sp>
      <p:sp>
        <p:nvSpPr>
          <p:cNvPr id="5" name="Slide Number Placeholder 4">
            <a:extLst>
              <a:ext uri="{FF2B5EF4-FFF2-40B4-BE49-F238E27FC236}">
                <a16:creationId xmlns:a16="http://schemas.microsoft.com/office/drawing/2014/main" id="{ADDFE4B5-0A0F-6BE0-AD43-70055AB7C85B}"/>
              </a:ext>
            </a:extLst>
          </p:cNvPr>
          <p:cNvSpPr>
            <a:spLocks noGrp="1"/>
          </p:cNvSpPr>
          <p:nvPr>
            <p:ph type="sldNum" sz="quarter" idx="11"/>
          </p:nvPr>
        </p:nvSpPr>
        <p:spPr/>
        <p:txBody>
          <a:bodyPr/>
          <a:lstStyle/>
          <a:p>
            <a:fld id="{7870704B-CE94-48CC-AF30-84932A1262A7}" type="slidenum">
              <a:rPr lang="en-GB" smtClean="0"/>
              <a:pPr/>
              <a:t>‹#›</a:t>
            </a:fld>
            <a:endParaRPr lang="en-GB"/>
          </a:p>
        </p:txBody>
      </p:sp>
    </p:spTree>
    <p:extLst>
      <p:ext uri="{BB962C8B-B14F-4D97-AF65-F5344CB8AC3E}">
        <p14:creationId xmlns:p14="http://schemas.microsoft.com/office/powerpoint/2010/main" val="38266353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Cover-Arrow-Blue">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880FC8-954F-A6A9-13CD-C6FB4E9C63F1}"/>
              </a:ext>
            </a:extLst>
          </p:cNvPr>
          <p:cNvGraphicFramePr>
            <a:graphicFrameLocks noChangeAspect="1"/>
          </p:cNvGraphicFramePr>
          <p:nvPr userDrawn="1">
            <p:custDataLst>
              <p:tags r:id="rId1"/>
            </p:custDataLst>
            <p:extLst>
              <p:ext uri="{D42A27DB-BD31-4B8C-83A1-F6EECF244321}">
                <p14:modId xmlns:p14="http://schemas.microsoft.com/office/powerpoint/2010/main" val="2236967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54880FC8-954F-A6A9-13CD-C6FB4E9C63F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ctrTitle" hasCustomPrompt="1"/>
          </p:nvPr>
        </p:nvSpPr>
        <p:spPr>
          <a:xfrm>
            <a:off x="4327524" y="2143353"/>
            <a:ext cx="7421564" cy="2571293"/>
          </a:xfrm>
        </p:spPr>
        <p:txBody>
          <a:bodyPr vert="horz" anchor="ctr" anchorCtr="0">
            <a:noAutofit/>
          </a:bodyPr>
          <a:lstStyle>
            <a:lvl1pPr algn="l">
              <a:lnSpc>
                <a:spcPct val="85000"/>
              </a:lnSpc>
              <a:defRPr sz="6000">
                <a:solidFill>
                  <a:schemeClr val="tx1"/>
                </a:solidFill>
              </a:defRPr>
            </a:lvl1pPr>
          </a:lstStyle>
          <a:p>
            <a:r>
              <a:rPr lang="en-US"/>
              <a:t>[Presentation title]</a:t>
            </a:r>
            <a:endParaRPr lang="en-GB"/>
          </a:p>
        </p:txBody>
      </p:sp>
      <p:sp>
        <p:nvSpPr>
          <p:cNvPr id="3" name="Subtitle 2"/>
          <p:cNvSpPr>
            <a:spLocks noGrp="1"/>
          </p:cNvSpPr>
          <p:nvPr>
            <p:ph type="subTitle" idx="1" hasCustomPrompt="1"/>
          </p:nvPr>
        </p:nvSpPr>
        <p:spPr>
          <a:xfrm>
            <a:off x="4327524" y="5577840"/>
            <a:ext cx="7421563" cy="594360"/>
          </a:xfrm>
        </p:spPr>
        <p:txBody>
          <a:bodyPr anchor="b"/>
          <a:lstStyle>
            <a:lvl1pPr marL="0" indent="0" algn="l">
              <a:lnSpc>
                <a:spcPct val="100000"/>
              </a:lnSpc>
              <a:spcBef>
                <a:spcPts val="0"/>
              </a:spcBef>
              <a:spcAft>
                <a:spcPts val="0"/>
              </a:spcAft>
              <a:buNone/>
              <a:defRPr sz="1800" b="0">
                <a:solidFill>
                  <a:schemeClr val="accent3"/>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a:t>[Presentation subtitle]</a:t>
            </a:r>
          </a:p>
        </p:txBody>
      </p:sp>
      <p:pic>
        <p:nvPicPr>
          <p:cNvPr id="4" name="Graphic 3">
            <a:extLst>
              <a:ext uri="{FF2B5EF4-FFF2-40B4-BE49-F238E27FC236}">
                <a16:creationId xmlns:a16="http://schemas.microsoft.com/office/drawing/2014/main" id="{D6283AB4-23E3-BF58-48C3-1BF45FDAF63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12926" y="743726"/>
            <a:ext cx="3196757" cy="5370549"/>
          </a:xfrm>
          <a:prstGeom prst="rect">
            <a:avLst/>
          </a:prstGeom>
        </p:spPr>
      </p:pic>
      <p:pic>
        <p:nvPicPr>
          <p:cNvPr id="6" name="Graphic 5">
            <a:extLst>
              <a:ext uri="{FF2B5EF4-FFF2-40B4-BE49-F238E27FC236}">
                <a16:creationId xmlns:a16="http://schemas.microsoft.com/office/drawing/2014/main" id="{9CF12235-C6B9-665B-A52D-D7E8394F3017}"/>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3915833" y="353007"/>
            <a:ext cx="3639610" cy="1558107"/>
          </a:xfrm>
          <a:prstGeom prst="rect">
            <a:avLst/>
          </a:prstGeom>
        </p:spPr>
      </p:pic>
    </p:spTree>
    <p:extLst>
      <p:ext uri="{BB962C8B-B14F-4D97-AF65-F5344CB8AC3E}">
        <p14:creationId xmlns:p14="http://schemas.microsoft.com/office/powerpoint/2010/main" val="32653145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ver-Logo">
    <p:bg>
      <p:bgPr>
        <a:solidFill>
          <a:schemeClr val="tx1"/>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91B7DCB2-DADC-B6BB-B915-E7E509287928}"/>
              </a:ext>
            </a:extLst>
          </p:cNvPr>
          <p:cNvGraphicFramePr>
            <a:graphicFrameLocks noChangeAspect="1"/>
          </p:cNvGraphicFramePr>
          <p:nvPr userDrawn="1">
            <p:custDataLst>
              <p:tags r:id="rId1"/>
            </p:custDataLst>
            <p:extLst>
              <p:ext uri="{D42A27DB-BD31-4B8C-83A1-F6EECF244321}">
                <p14:modId xmlns:p14="http://schemas.microsoft.com/office/powerpoint/2010/main" val="151044546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think-cell data - do not delete" hidden="1">
                        <a:extLst>
                          <a:ext uri="{FF2B5EF4-FFF2-40B4-BE49-F238E27FC236}">
                            <a16:creationId xmlns:a16="http://schemas.microsoft.com/office/drawing/2014/main" id="{91B7DCB2-DADC-B6BB-B915-E7E509287928}"/>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13" name="Graphic 12">
            <a:extLst>
              <a:ext uri="{FF2B5EF4-FFF2-40B4-BE49-F238E27FC236}">
                <a16:creationId xmlns:a16="http://schemas.microsoft.com/office/drawing/2014/main" id="{4A596046-8520-F779-D772-B635ABCE7F8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604934" y="1808155"/>
            <a:ext cx="7883397" cy="6120000"/>
          </a:xfrm>
          <a:prstGeom prst="rect">
            <a:avLst/>
          </a:prstGeom>
        </p:spPr>
      </p:pic>
      <p:sp>
        <p:nvSpPr>
          <p:cNvPr id="2" name="Title 1"/>
          <p:cNvSpPr>
            <a:spLocks noGrp="1"/>
          </p:cNvSpPr>
          <p:nvPr>
            <p:ph type="ctrTitle" hasCustomPrompt="1"/>
          </p:nvPr>
        </p:nvSpPr>
        <p:spPr>
          <a:xfrm>
            <a:off x="839788" y="2143353"/>
            <a:ext cx="7421564" cy="2571293"/>
          </a:xfrm>
        </p:spPr>
        <p:txBody>
          <a:bodyPr vert="horz" anchor="ctr" anchorCtr="0">
            <a:normAutofit/>
          </a:bodyPr>
          <a:lstStyle>
            <a:lvl1pPr algn="l">
              <a:lnSpc>
                <a:spcPct val="85000"/>
              </a:lnSpc>
              <a:defRPr sz="6000">
                <a:solidFill>
                  <a:schemeClr val="bg1"/>
                </a:solidFill>
              </a:defRPr>
            </a:lvl1pPr>
          </a:lstStyle>
          <a:p>
            <a:r>
              <a:rPr lang="en-US"/>
              <a:t>[Presentation title]</a:t>
            </a:r>
            <a:endParaRPr lang="en-GB"/>
          </a:p>
        </p:txBody>
      </p:sp>
      <p:sp>
        <p:nvSpPr>
          <p:cNvPr id="3" name="Subtitle 2"/>
          <p:cNvSpPr>
            <a:spLocks noGrp="1"/>
          </p:cNvSpPr>
          <p:nvPr>
            <p:ph type="subTitle" idx="1" hasCustomPrompt="1"/>
          </p:nvPr>
        </p:nvSpPr>
        <p:spPr>
          <a:xfrm>
            <a:off x="839788" y="5577840"/>
            <a:ext cx="7421563" cy="594360"/>
          </a:xfrm>
        </p:spPr>
        <p:txBody>
          <a:bodyPr anchor="b"/>
          <a:lstStyle>
            <a:lvl1pPr marL="0" indent="0" algn="l">
              <a:lnSpc>
                <a:spcPct val="100000"/>
              </a:lnSpc>
              <a:spcBef>
                <a:spcPts val="0"/>
              </a:spcBef>
              <a:spcAft>
                <a:spcPts val="0"/>
              </a:spcAft>
              <a:buNone/>
              <a:defRPr sz="1800" b="0">
                <a:solidFill>
                  <a:schemeClr val="accent3"/>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a:t>[Presentation subtitle]</a:t>
            </a:r>
          </a:p>
        </p:txBody>
      </p:sp>
    </p:spTree>
    <p:extLst>
      <p:ext uri="{BB962C8B-B14F-4D97-AF65-F5344CB8AC3E}">
        <p14:creationId xmlns:p14="http://schemas.microsoft.com/office/powerpoint/2010/main" val="523511341"/>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ver-Logo-Blue">
    <p:bg>
      <p:bgRef idx="1001">
        <a:schemeClr val="bg2"/>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91B7DCB2-DADC-B6BB-B915-E7E509287928}"/>
              </a:ext>
            </a:extLst>
          </p:cNvPr>
          <p:cNvGraphicFramePr>
            <a:graphicFrameLocks noChangeAspect="1"/>
          </p:cNvGraphicFramePr>
          <p:nvPr userDrawn="1">
            <p:custDataLst>
              <p:tags r:id="rId1"/>
            </p:custDataLst>
            <p:extLst>
              <p:ext uri="{D42A27DB-BD31-4B8C-83A1-F6EECF244321}">
                <p14:modId xmlns:p14="http://schemas.microsoft.com/office/powerpoint/2010/main" val="144548126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think-cell data - do not delete" hidden="1">
                        <a:extLst>
                          <a:ext uri="{FF2B5EF4-FFF2-40B4-BE49-F238E27FC236}">
                            <a16:creationId xmlns:a16="http://schemas.microsoft.com/office/drawing/2014/main" id="{91B7DCB2-DADC-B6BB-B915-E7E509287928}"/>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ctrTitle" hasCustomPrompt="1"/>
          </p:nvPr>
        </p:nvSpPr>
        <p:spPr>
          <a:xfrm>
            <a:off x="839788" y="2143353"/>
            <a:ext cx="7421564" cy="2571293"/>
          </a:xfrm>
        </p:spPr>
        <p:txBody>
          <a:bodyPr vert="horz" anchor="ctr" anchorCtr="0">
            <a:normAutofit/>
          </a:bodyPr>
          <a:lstStyle>
            <a:lvl1pPr algn="l">
              <a:lnSpc>
                <a:spcPct val="85000"/>
              </a:lnSpc>
              <a:defRPr sz="6000">
                <a:solidFill>
                  <a:schemeClr val="bg1"/>
                </a:solidFill>
              </a:defRPr>
            </a:lvl1pPr>
          </a:lstStyle>
          <a:p>
            <a:r>
              <a:rPr lang="en-US"/>
              <a:t>[Presentation title]</a:t>
            </a:r>
            <a:endParaRPr lang="en-GB"/>
          </a:p>
        </p:txBody>
      </p:sp>
      <p:sp>
        <p:nvSpPr>
          <p:cNvPr id="3" name="Subtitle 2"/>
          <p:cNvSpPr>
            <a:spLocks noGrp="1"/>
          </p:cNvSpPr>
          <p:nvPr>
            <p:ph type="subTitle" idx="1" hasCustomPrompt="1"/>
          </p:nvPr>
        </p:nvSpPr>
        <p:spPr>
          <a:xfrm>
            <a:off x="839788" y="5577840"/>
            <a:ext cx="7421563" cy="594360"/>
          </a:xfrm>
        </p:spPr>
        <p:txBody>
          <a:bodyPr anchor="b"/>
          <a:lstStyle>
            <a:lvl1pPr marL="0" indent="0" algn="l">
              <a:lnSpc>
                <a:spcPct val="100000"/>
              </a:lnSpc>
              <a:spcBef>
                <a:spcPts val="0"/>
              </a:spcBef>
              <a:spcAft>
                <a:spcPts val="0"/>
              </a:spcAft>
              <a:buNone/>
              <a:defRPr sz="1800" b="0">
                <a:solidFill>
                  <a:schemeClr val="accent3"/>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a:t>[Presentation subtitle]</a:t>
            </a:r>
          </a:p>
        </p:txBody>
      </p:sp>
      <p:pic>
        <p:nvPicPr>
          <p:cNvPr id="7" name="Graphic 6">
            <a:extLst>
              <a:ext uri="{FF2B5EF4-FFF2-40B4-BE49-F238E27FC236}">
                <a16:creationId xmlns:a16="http://schemas.microsoft.com/office/drawing/2014/main" id="{5F4810B1-E2CD-ECD1-E735-1541F2817C5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604934" y="1808155"/>
            <a:ext cx="7883397" cy="6120000"/>
          </a:xfrm>
          <a:prstGeom prst="rect">
            <a:avLst/>
          </a:prstGeom>
        </p:spPr>
      </p:pic>
      <p:pic>
        <p:nvPicPr>
          <p:cNvPr id="4" name="Graphic 3">
            <a:extLst>
              <a:ext uri="{FF2B5EF4-FFF2-40B4-BE49-F238E27FC236}">
                <a16:creationId xmlns:a16="http://schemas.microsoft.com/office/drawing/2014/main" id="{F57C07AB-8522-8ABC-7A15-0AD7667086B3}"/>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428097" y="353007"/>
            <a:ext cx="3639609" cy="1558106"/>
          </a:xfrm>
          <a:prstGeom prst="rect">
            <a:avLst/>
          </a:prstGeom>
        </p:spPr>
      </p:pic>
    </p:spTree>
    <p:extLst>
      <p:ext uri="{BB962C8B-B14F-4D97-AF65-F5344CB8AC3E}">
        <p14:creationId xmlns:p14="http://schemas.microsoft.com/office/powerpoint/2010/main" val="1627060790"/>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Cover-Logo-Green">
    <p:bg>
      <p:bgPr>
        <a:solidFill>
          <a:schemeClr val="accent5">
            <a:alpha val="70000"/>
          </a:schemeClr>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91B7DCB2-DADC-B6BB-B915-E7E509287928}"/>
              </a:ext>
            </a:extLst>
          </p:cNvPr>
          <p:cNvGraphicFramePr>
            <a:graphicFrameLocks noChangeAspect="1"/>
          </p:cNvGraphicFramePr>
          <p:nvPr userDrawn="1">
            <p:custDataLst>
              <p:tags r:id="rId1"/>
            </p:custDataLst>
            <p:extLst>
              <p:ext uri="{D42A27DB-BD31-4B8C-83A1-F6EECF244321}">
                <p14:modId xmlns:p14="http://schemas.microsoft.com/office/powerpoint/2010/main" val="274716249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think-cell data - do not delete" hidden="1">
                        <a:extLst>
                          <a:ext uri="{FF2B5EF4-FFF2-40B4-BE49-F238E27FC236}">
                            <a16:creationId xmlns:a16="http://schemas.microsoft.com/office/drawing/2014/main" id="{91B7DCB2-DADC-B6BB-B915-E7E509287928}"/>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4" name="Graphic 3">
            <a:extLst>
              <a:ext uri="{FF2B5EF4-FFF2-40B4-BE49-F238E27FC236}">
                <a16:creationId xmlns:a16="http://schemas.microsoft.com/office/drawing/2014/main" id="{D72D74EF-8A5F-49B4-2683-71784BA411B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604934" y="1808155"/>
            <a:ext cx="7883397" cy="6120000"/>
          </a:xfrm>
          <a:prstGeom prst="rect">
            <a:avLst/>
          </a:prstGeom>
        </p:spPr>
      </p:pic>
      <p:sp>
        <p:nvSpPr>
          <p:cNvPr id="2" name="Title 1"/>
          <p:cNvSpPr>
            <a:spLocks noGrp="1"/>
          </p:cNvSpPr>
          <p:nvPr>
            <p:ph type="ctrTitle" hasCustomPrompt="1"/>
          </p:nvPr>
        </p:nvSpPr>
        <p:spPr>
          <a:xfrm>
            <a:off x="839788" y="2143353"/>
            <a:ext cx="7421564" cy="2571293"/>
          </a:xfrm>
        </p:spPr>
        <p:txBody>
          <a:bodyPr vert="horz" anchor="ctr" anchorCtr="0">
            <a:normAutofit/>
          </a:bodyPr>
          <a:lstStyle>
            <a:lvl1pPr algn="l">
              <a:lnSpc>
                <a:spcPct val="85000"/>
              </a:lnSpc>
              <a:defRPr sz="6000">
                <a:solidFill>
                  <a:schemeClr val="bg1"/>
                </a:solidFill>
              </a:defRPr>
            </a:lvl1pPr>
          </a:lstStyle>
          <a:p>
            <a:r>
              <a:rPr lang="en-US"/>
              <a:t>[Presentation title]</a:t>
            </a:r>
            <a:endParaRPr lang="en-GB"/>
          </a:p>
        </p:txBody>
      </p:sp>
      <p:sp>
        <p:nvSpPr>
          <p:cNvPr id="3" name="Subtitle 2"/>
          <p:cNvSpPr>
            <a:spLocks noGrp="1"/>
          </p:cNvSpPr>
          <p:nvPr>
            <p:ph type="subTitle" idx="1" hasCustomPrompt="1"/>
          </p:nvPr>
        </p:nvSpPr>
        <p:spPr>
          <a:xfrm>
            <a:off x="839788" y="5577840"/>
            <a:ext cx="7421563" cy="594360"/>
          </a:xfrm>
        </p:spPr>
        <p:txBody>
          <a:bodyPr anchor="b"/>
          <a:lstStyle>
            <a:lvl1pPr marL="0" indent="0" algn="l">
              <a:lnSpc>
                <a:spcPct val="100000"/>
              </a:lnSpc>
              <a:spcBef>
                <a:spcPts val="0"/>
              </a:spcBef>
              <a:spcAft>
                <a:spcPts val="0"/>
              </a:spcAft>
              <a:buNone/>
              <a:defRPr sz="1800" b="0">
                <a:solidFill>
                  <a:schemeClr val="accent3"/>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a:t>[Presentation subtitle]</a:t>
            </a:r>
          </a:p>
        </p:txBody>
      </p:sp>
      <p:pic>
        <p:nvPicPr>
          <p:cNvPr id="15" name="Graphic 14">
            <a:extLst>
              <a:ext uri="{FF2B5EF4-FFF2-40B4-BE49-F238E27FC236}">
                <a16:creationId xmlns:a16="http://schemas.microsoft.com/office/drawing/2014/main" id="{E56641EB-A85B-CBE4-3CFE-288E1D3D8144}"/>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428097" y="353007"/>
            <a:ext cx="3639609" cy="1558106"/>
          </a:xfrm>
          <a:prstGeom prst="rect">
            <a:avLst/>
          </a:prstGeom>
        </p:spPr>
      </p:pic>
    </p:spTree>
    <p:extLst>
      <p:ext uri="{BB962C8B-B14F-4D97-AF65-F5344CB8AC3E}">
        <p14:creationId xmlns:p14="http://schemas.microsoft.com/office/powerpoint/2010/main" val="3949104475"/>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Cover-Logo-Green">
    <p:bg>
      <p:bgPr>
        <a:solidFill>
          <a:srgbClr val="FFDDE2">
            <a:alpha val="70000"/>
          </a:srgbClr>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91B7DCB2-DADC-B6BB-B915-E7E509287928}"/>
              </a:ext>
            </a:extLst>
          </p:cNvPr>
          <p:cNvGraphicFramePr>
            <a:graphicFrameLocks noChangeAspect="1"/>
          </p:cNvGraphicFramePr>
          <p:nvPr userDrawn="1">
            <p:custDataLst>
              <p:tags r:id="rId1"/>
            </p:custDataLst>
            <p:extLst>
              <p:ext uri="{D42A27DB-BD31-4B8C-83A1-F6EECF244321}">
                <p14:modId xmlns:p14="http://schemas.microsoft.com/office/powerpoint/2010/main" val="274716249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think-cell data - do not delete" hidden="1">
                        <a:extLst>
                          <a:ext uri="{FF2B5EF4-FFF2-40B4-BE49-F238E27FC236}">
                            <a16:creationId xmlns:a16="http://schemas.microsoft.com/office/drawing/2014/main" id="{91B7DCB2-DADC-B6BB-B915-E7E509287928}"/>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4" name="Graphic 3">
            <a:extLst>
              <a:ext uri="{FF2B5EF4-FFF2-40B4-BE49-F238E27FC236}">
                <a16:creationId xmlns:a16="http://schemas.microsoft.com/office/drawing/2014/main" id="{D72D74EF-8A5F-49B4-2683-71784BA411B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604934" y="1808155"/>
            <a:ext cx="7883397" cy="6120000"/>
          </a:xfrm>
          <a:prstGeom prst="rect">
            <a:avLst/>
          </a:prstGeom>
        </p:spPr>
      </p:pic>
      <p:sp>
        <p:nvSpPr>
          <p:cNvPr id="2" name="Title 1"/>
          <p:cNvSpPr>
            <a:spLocks noGrp="1"/>
          </p:cNvSpPr>
          <p:nvPr>
            <p:ph type="ctrTitle" hasCustomPrompt="1"/>
          </p:nvPr>
        </p:nvSpPr>
        <p:spPr>
          <a:xfrm>
            <a:off x="839788" y="2143353"/>
            <a:ext cx="7421564" cy="2571293"/>
          </a:xfrm>
        </p:spPr>
        <p:txBody>
          <a:bodyPr vert="horz" anchor="ctr" anchorCtr="0">
            <a:normAutofit/>
          </a:bodyPr>
          <a:lstStyle>
            <a:lvl1pPr algn="l">
              <a:lnSpc>
                <a:spcPct val="85000"/>
              </a:lnSpc>
              <a:defRPr sz="6000">
                <a:solidFill>
                  <a:schemeClr val="bg1"/>
                </a:solidFill>
              </a:defRPr>
            </a:lvl1pPr>
          </a:lstStyle>
          <a:p>
            <a:r>
              <a:rPr lang="en-US"/>
              <a:t>[Presentation title]</a:t>
            </a:r>
            <a:endParaRPr lang="en-GB"/>
          </a:p>
        </p:txBody>
      </p:sp>
      <p:sp>
        <p:nvSpPr>
          <p:cNvPr id="3" name="Subtitle 2"/>
          <p:cNvSpPr>
            <a:spLocks noGrp="1"/>
          </p:cNvSpPr>
          <p:nvPr>
            <p:ph type="subTitle" idx="1" hasCustomPrompt="1"/>
          </p:nvPr>
        </p:nvSpPr>
        <p:spPr>
          <a:xfrm>
            <a:off x="839788" y="5577840"/>
            <a:ext cx="7421563" cy="594360"/>
          </a:xfrm>
        </p:spPr>
        <p:txBody>
          <a:bodyPr anchor="b"/>
          <a:lstStyle>
            <a:lvl1pPr marL="0" indent="0" algn="l">
              <a:lnSpc>
                <a:spcPct val="100000"/>
              </a:lnSpc>
              <a:spcBef>
                <a:spcPts val="0"/>
              </a:spcBef>
              <a:spcAft>
                <a:spcPts val="0"/>
              </a:spcAft>
              <a:buNone/>
              <a:defRPr sz="1800" b="0">
                <a:solidFill>
                  <a:schemeClr val="accent3"/>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a:t>[Presentation subtitle]</a:t>
            </a:r>
          </a:p>
        </p:txBody>
      </p:sp>
      <p:pic>
        <p:nvPicPr>
          <p:cNvPr id="5" name="Graphic 4">
            <a:extLst>
              <a:ext uri="{FF2B5EF4-FFF2-40B4-BE49-F238E27FC236}">
                <a16:creationId xmlns:a16="http://schemas.microsoft.com/office/drawing/2014/main" id="{3FF2DEA4-9617-E9F0-0F12-6760E66548B0}"/>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428097" y="353007"/>
            <a:ext cx="3639609" cy="1558106"/>
          </a:xfrm>
          <a:prstGeom prst="rect">
            <a:avLst/>
          </a:prstGeom>
        </p:spPr>
      </p:pic>
    </p:spTree>
    <p:extLst>
      <p:ext uri="{BB962C8B-B14F-4D97-AF65-F5344CB8AC3E}">
        <p14:creationId xmlns:p14="http://schemas.microsoft.com/office/powerpoint/2010/main" val="2156288169"/>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98F4ED2-DF74-FE44-0549-805F68B761F9}"/>
              </a:ext>
            </a:extLst>
          </p:cNvPr>
          <p:cNvGraphicFramePr>
            <a:graphicFrameLocks noChangeAspect="1"/>
          </p:cNvGraphicFramePr>
          <p:nvPr userDrawn="1">
            <p:custDataLst>
              <p:tags r:id="rId1"/>
            </p:custDataLst>
            <p:extLst>
              <p:ext uri="{D42A27DB-BD31-4B8C-83A1-F6EECF244321}">
                <p14:modId xmlns:p14="http://schemas.microsoft.com/office/powerpoint/2010/main" val="325351428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think-cell data - do not delete" hidden="1">
                        <a:extLst>
                          <a:ext uri="{FF2B5EF4-FFF2-40B4-BE49-F238E27FC236}">
                            <a16:creationId xmlns:a16="http://schemas.microsoft.com/office/drawing/2014/main" id="{298F4ED2-DF74-FE44-0549-805F68B761F9}"/>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2" name="Graphic 1">
            <a:extLst>
              <a:ext uri="{FF2B5EF4-FFF2-40B4-BE49-F238E27FC236}">
                <a16:creationId xmlns:a16="http://schemas.microsoft.com/office/drawing/2014/main" id="{05C1A95D-D24E-751A-9894-C42DFFD3828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195986" y="1825625"/>
            <a:ext cx="5760000" cy="5760000"/>
          </a:xfrm>
          <a:prstGeom prst="rect">
            <a:avLst/>
          </a:prstGeom>
        </p:spPr>
      </p:pic>
      <p:sp>
        <p:nvSpPr>
          <p:cNvPr id="7" name="Title 6">
            <a:extLst>
              <a:ext uri="{FF2B5EF4-FFF2-40B4-BE49-F238E27FC236}">
                <a16:creationId xmlns:a16="http://schemas.microsoft.com/office/drawing/2014/main" id="{D6451FCF-9751-522E-C348-DCD8AC42596B}"/>
              </a:ext>
            </a:extLst>
          </p:cNvPr>
          <p:cNvSpPr>
            <a:spLocks noGrp="1"/>
          </p:cNvSpPr>
          <p:nvPr>
            <p:ph type="title"/>
          </p:nvPr>
        </p:nvSpPr>
        <p:spPr/>
        <p:txBody>
          <a:bodyPr vert="horz"/>
          <a:lstStyle/>
          <a:p>
            <a:r>
              <a:rPr lang="en-US"/>
              <a:t>Click to edit Master title style</a:t>
            </a:r>
          </a:p>
        </p:txBody>
      </p:sp>
      <p:sp>
        <p:nvSpPr>
          <p:cNvPr id="9" name="Slide Number Placeholder 8">
            <a:extLst>
              <a:ext uri="{FF2B5EF4-FFF2-40B4-BE49-F238E27FC236}">
                <a16:creationId xmlns:a16="http://schemas.microsoft.com/office/drawing/2014/main" id="{867DB26E-17CD-4F51-8D27-EA20020C1BA9}"/>
              </a:ext>
            </a:extLst>
          </p:cNvPr>
          <p:cNvSpPr>
            <a:spLocks noGrp="1"/>
          </p:cNvSpPr>
          <p:nvPr>
            <p:ph type="sldNum" sz="quarter" idx="12"/>
          </p:nvPr>
        </p:nvSpPr>
        <p:spPr/>
        <p:txBody>
          <a:bodyPr/>
          <a:lstStyle/>
          <a:p>
            <a:fld id="{7870704B-CE94-48CC-AF30-84932A1262A7}" type="slidenum">
              <a:rPr lang="en-GB" smtClean="0"/>
              <a:pPr/>
              <a:t>‹#›</a:t>
            </a:fld>
            <a:endParaRPr lang="en-GB"/>
          </a:p>
        </p:txBody>
      </p:sp>
      <p:sp>
        <p:nvSpPr>
          <p:cNvPr id="4" name="Footer Placeholder 3">
            <a:extLst>
              <a:ext uri="{FF2B5EF4-FFF2-40B4-BE49-F238E27FC236}">
                <a16:creationId xmlns:a16="http://schemas.microsoft.com/office/drawing/2014/main" id="{76ACF5CC-7BDD-2D58-7DA1-D9E9310A2DA4}"/>
              </a:ext>
            </a:extLst>
          </p:cNvPr>
          <p:cNvSpPr>
            <a:spLocks noGrp="1"/>
          </p:cNvSpPr>
          <p:nvPr>
            <p:ph type="ftr" sz="quarter" idx="13"/>
          </p:nvPr>
        </p:nvSpPr>
        <p:spPr/>
        <p:txBody>
          <a:bodyPr/>
          <a:lstStyle/>
          <a:p>
            <a:r>
              <a:rPr lang="en-US"/>
              <a:t>[Presentation Name]</a:t>
            </a:r>
          </a:p>
        </p:txBody>
      </p:sp>
      <p:sp>
        <p:nvSpPr>
          <p:cNvPr id="5" name="Content Placeholder 4">
            <a:extLst>
              <a:ext uri="{FF2B5EF4-FFF2-40B4-BE49-F238E27FC236}">
                <a16:creationId xmlns:a16="http://schemas.microsoft.com/office/drawing/2014/main" id="{1F8478B3-411E-4AAC-FC53-A2400923BEC1}"/>
              </a:ext>
            </a:extLst>
          </p:cNvPr>
          <p:cNvSpPr>
            <a:spLocks noGrp="1"/>
          </p:cNvSpPr>
          <p:nvPr>
            <p:ph sz="quarter" idx="14"/>
          </p:nvPr>
        </p:nvSpPr>
        <p:spPr>
          <a:xfrm>
            <a:off x="838199" y="1808163"/>
            <a:ext cx="10910887" cy="4386262"/>
          </a:xfrm>
        </p:spPr>
        <p:txBody>
          <a:bodyPr lIns="0"/>
          <a:lstStyle>
            <a:lvl1pPr marL="540000" indent="-540000">
              <a:buClr>
                <a:schemeClr val="tx2"/>
              </a:buClr>
              <a:buFont typeface="+mj-lt"/>
              <a:buAutoNum type="arabicPeriod"/>
              <a:defRPr/>
            </a:lvl1pPr>
            <a:lvl2pPr marL="540000">
              <a:defRPr/>
            </a:lvl2pPr>
            <a:lvl3pPr marL="720000" indent="-180000">
              <a:defRPr lang="en-US" sz="1600" b="0" i="0" kern="1200" dirty="0">
                <a:solidFill>
                  <a:schemeClr val="tx1"/>
                </a:solidFill>
                <a:latin typeface="+mn-lt"/>
                <a:ea typeface="+mn-ea"/>
                <a:cs typeface="+mn-cs"/>
              </a:defRPr>
            </a:lvl3pPr>
            <a:lvl4pPr marL="1080000" indent="-540000">
              <a:defRPr/>
            </a:lvl4pPr>
            <a:lvl5pPr marL="1080000" indent="-54000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432155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Section Header-Numbered-Blue">
    <p:bg>
      <p:bgPr>
        <a:solidFill>
          <a:schemeClr val="accent1"/>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785F3F9A-2432-B144-FB82-3B35320E08A1}"/>
              </a:ext>
            </a:extLst>
          </p:cNvPr>
          <p:cNvGraphicFramePr>
            <a:graphicFrameLocks noChangeAspect="1"/>
          </p:cNvGraphicFramePr>
          <p:nvPr userDrawn="1">
            <p:custDataLst>
              <p:tags r:id="rId1"/>
            </p:custDataLst>
            <p:extLst>
              <p:ext uri="{D42A27DB-BD31-4B8C-83A1-F6EECF244321}">
                <p14:modId xmlns:p14="http://schemas.microsoft.com/office/powerpoint/2010/main" val="130313601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think-cell data - do not delete" hidden="1">
                        <a:extLst>
                          <a:ext uri="{FF2B5EF4-FFF2-40B4-BE49-F238E27FC236}">
                            <a16:creationId xmlns:a16="http://schemas.microsoft.com/office/drawing/2014/main" id="{785F3F9A-2432-B144-FB82-3B35320E08A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5" name="Graphic 4">
            <a:extLst>
              <a:ext uri="{FF2B5EF4-FFF2-40B4-BE49-F238E27FC236}">
                <a16:creationId xmlns:a16="http://schemas.microsoft.com/office/drawing/2014/main" id="{C1780734-C7CC-1277-B060-29DB52E9F13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604934" y="1808155"/>
            <a:ext cx="7883397" cy="6120000"/>
          </a:xfrm>
          <a:prstGeom prst="rect">
            <a:avLst/>
          </a:prstGeom>
        </p:spPr>
      </p:pic>
      <p:sp>
        <p:nvSpPr>
          <p:cNvPr id="8" name="Title 1">
            <a:extLst>
              <a:ext uri="{FF2B5EF4-FFF2-40B4-BE49-F238E27FC236}">
                <a16:creationId xmlns:a16="http://schemas.microsoft.com/office/drawing/2014/main" id="{61B72163-4B29-F0A8-3FD9-3D9132AE319C}"/>
              </a:ext>
            </a:extLst>
          </p:cNvPr>
          <p:cNvSpPr>
            <a:spLocks noGrp="1"/>
          </p:cNvSpPr>
          <p:nvPr>
            <p:ph type="ctrTitle" hasCustomPrompt="1"/>
          </p:nvPr>
        </p:nvSpPr>
        <p:spPr>
          <a:xfrm>
            <a:off x="839788" y="2143353"/>
            <a:ext cx="7421564" cy="2571293"/>
          </a:xfrm>
        </p:spPr>
        <p:txBody>
          <a:bodyPr vert="horz" anchor="ctr" anchorCtr="0">
            <a:normAutofit/>
          </a:bodyPr>
          <a:lstStyle>
            <a:lvl1pPr algn="l">
              <a:lnSpc>
                <a:spcPct val="85000"/>
              </a:lnSpc>
              <a:defRPr sz="6000">
                <a:solidFill>
                  <a:schemeClr val="bg1"/>
                </a:solidFill>
              </a:defRPr>
            </a:lvl1pPr>
          </a:lstStyle>
          <a:p>
            <a:r>
              <a:rPr lang="en-US"/>
              <a:t>[Presentation title]</a:t>
            </a:r>
            <a:endParaRPr lang="en-GB"/>
          </a:p>
        </p:txBody>
      </p:sp>
      <p:pic>
        <p:nvPicPr>
          <p:cNvPr id="10" name="Graphic 9">
            <a:extLst>
              <a:ext uri="{FF2B5EF4-FFF2-40B4-BE49-F238E27FC236}">
                <a16:creationId xmlns:a16="http://schemas.microsoft.com/office/drawing/2014/main" id="{B68763F5-F211-C1AC-1658-96DE6A4D161C}"/>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519983" y="250048"/>
            <a:ext cx="3639609" cy="1558107"/>
          </a:xfrm>
          <a:prstGeom prst="rect">
            <a:avLst/>
          </a:prstGeom>
        </p:spPr>
      </p:pic>
    </p:spTree>
    <p:extLst>
      <p:ext uri="{BB962C8B-B14F-4D97-AF65-F5344CB8AC3E}">
        <p14:creationId xmlns:p14="http://schemas.microsoft.com/office/powerpoint/2010/main" val="127238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Cover-Logo-Green">
    <p:bg>
      <p:bgPr>
        <a:solidFill>
          <a:schemeClr val="accent5">
            <a:alpha val="70000"/>
          </a:schemeClr>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91B7DCB2-DADC-B6BB-B915-E7E509287928}"/>
              </a:ext>
            </a:extLst>
          </p:cNvPr>
          <p:cNvGraphicFramePr>
            <a:graphicFrameLocks noChangeAspect="1"/>
          </p:cNvGraphicFramePr>
          <p:nvPr userDrawn="1">
            <p:custDataLst>
              <p:tags r:id="rId1"/>
            </p:custDataLst>
            <p:extLst>
              <p:ext uri="{D42A27DB-BD31-4B8C-83A1-F6EECF244321}">
                <p14:modId xmlns:p14="http://schemas.microsoft.com/office/powerpoint/2010/main" val="274716249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think-cell data - do not delete" hidden="1">
                        <a:extLst>
                          <a:ext uri="{FF2B5EF4-FFF2-40B4-BE49-F238E27FC236}">
                            <a16:creationId xmlns:a16="http://schemas.microsoft.com/office/drawing/2014/main" id="{91B7DCB2-DADC-B6BB-B915-E7E509287928}"/>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4" name="Graphic 3">
            <a:extLst>
              <a:ext uri="{FF2B5EF4-FFF2-40B4-BE49-F238E27FC236}">
                <a16:creationId xmlns:a16="http://schemas.microsoft.com/office/drawing/2014/main" id="{D72D74EF-8A5F-49B4-2683-71784BA411B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604934" y="1808155"/>
            <a:ext cx="7883397" cy="6120000"/>
          </a:xfrm>
          <a:prstGeom prst="rect">
            <a:avLst/>
          </a:prstGeom>
        </p:spPr>
      </p:pic>
      <p:sp>
        <p:nvSpPr>
          <p:cNvPr id="2" name="Title 1"/>
          <p:cNvSpPr>
            <a:spLocks noGrp="1"/>
          </p:cNvSpPr>
          <p:nvPr>
            <p:ph type="ctrTitle" hasCustomPrompt="1"/>
          </p:nvPr>
        </p:nvSpPr>
        <p:spPr>
          <a:xfrm>
            <a:off x="839788" y="2143353"/>
            <a:ext cx="7421564" cy="2571293"/>
          </a:xfrm>
        </p:spPr>
        <p:txBody>
          <a:bodyPr vert="horz" anchor="ctr" anchorCtr="0">
            <a:normAutofit/>
          </a:bodyPr>
          <a:lstStyle>
            <a:lvl1pPr algn="l">
              <a:lnSpc>
                <a:spcPct val="85000"/>
              </a:lnSpc>
              <a:defRPr sz="6000">
                <a:solidFill>
                  <a:schemeClr val="bg1"/>
                </a:solidFill>
              </a:defRPr>
            </a:lvl1pPr>
          </a:lstStyle>
          <a:p>
            <a:r>
              <a:rPr lang="en-US"/>
              <a:t>[Presentation title]</a:t>
            </a:r>
            <a:endParaRPr lang="en-GB"/>
          </a:p>
        </p:txBody>
      </p:sp>
      <p:sp>
        <p:nvSpPr>
          <p:cNvPr id="3" name="Subtitle 2"/>
          <p:cNvSpPr>
            <a:spLocks noGrp="1"/>
          </p:cNvSpPr>
          <p:nvPr>
            <p:ph type="subTitle" idx="1" hasCustomPrompt="1"/>
          </p:nvPr>
        </p:nvSpPr>
        <p:spPr>
          <a:xfrm>
            <a:off x="839788" y="5577840"/>
            <a:ext cx="7421563" cy="594360"/>
          </a:xfrm>
        </p:spPr>
        <p:txBody>
          <a:bodyPr anchor="b"/>
          <a:lstStyle>
            <a:lvl1pPr marL="0" indent="0" algn="l">
              <a:lnSpc>
                <a:spcPct val="100000"/>
              </a:lnSpc>
              <a:spcBef>
                <a:spcPts val="0"/>
              </a:spcBef>
              <a:spcAft>
                <a:spcPts val="0"/>
              </a:spcAft>
              <a:buNone/>
              <a:defRPr sz="1800" b="0">
                <a:solidFill>
                  <a:schemeClr val="accent3"/>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a:t>[Presentation subtitle]</a:t>
            </a:r>
          </a:p>
        </p:txBody>
      </p:sp>
      <p:pic>
        <p:nvPicPr>
          <p:cNvPr id="15" name="Graphic 14">
            <a:extLst>
              <a:ext uri="{FF2B5EF4-FFF2-40B4-BE49-F238E27FC236}">
                <a16:creationId xmlns:a16="http://schemas.microsoft.com/office/drawing/2014/main" id="{E56641EB-A85B-CBE4-3CFE-288E1D3D8144}"/>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428097" y="353007"/>
            <a:ext cx="3639609" cy="1558106"/>
          </a:xfrm>
          <a:prstGeom prst="rect">
            <a:avLst/>
          </a:prstGeom>
        </p:spPr>
      </p:pic>
    </p:spTree>
    <p:extLst>
      <p:ext uri="{BB962C8B-B14F-4D97-AF65-F5344CB8AC3E}">
        <p14:creationId xmlns:p14="http://schemas.microsoft.com/office/powerpoint/2010/main" val="4145745726"/>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ection Header-Numbered-Green">
    <p:bg>
      <p:bgPr>
        <a:solidFill>
          <a:schemeClr val="accent5"/>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785F3F9A-2432-B144-FB82-3B35320E08A1}"/>
              </a:ext>
            </a:extLst>
          </p:cNvPr>
          <p:cNvGraphicFramePr>
            <a:graphicFrameLocks noChangeAspect="1"/>
          </p:cNvGraphicFramePr>
          <p:nvPr userDrawn="1">
            <p:custDataLst>
              <p:tags r:id="rId1"/>
            </p:custDataLst>
            <p:extLst>
              <p:ext uri="{D42A27DB-BD31-4B8C-83A1-F6EECF244321}">
                <p14:modId xmlns:p14="http://schemas.microsoft.com/office/powerpoint/2010/main" val="111585369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think-cell data - do not delete" hidden="1">
                        <a:extLst>
                          <a:ext uri="{FF2B5EF4-FFF2-40B4-BE49-F238E27FC236}">
                            <a16:creationId xmlns:a16="http://schemas.microsoft.com/office/drawing/2014/main" id="{785F3F9A-2432-B144-FB82-3B35320E08A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12" name="Graphic 11">
            <a:extLst>
              <a:ext uri="{FF2B5EF4-FFF2-40B4-BE49-F238E27FC236}">
                <a16:creationId xmlns:a16="http://schemas.microsoft.com/office/drawing/2014/main" id="{7A7A0C2A-6BAA-34E3-ACBA-24624568D8A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803745" y="-406800"/>
            <a:ext cx="7795156" cy="7795156"/>
          </a:xfrm>
          <a:prstGeom prst="rect">
            <a:avLst/>
          </a:prstGeom>
        </p:spPr>
      </p:pic>
      <p:sp>
        <p:nvSpPr>
          <p:cNvPr id="2" name="Title 1"/>
          <p:cNvSpPr>
            <a:spLocks noGrp="1"/>
          </p:cNvSpPr>
          <p:nvPr>
            <p:ph type="title" hasCustomPrompt="1"/>
          </p:nvPr>
        </p:nvSpPr>
        <p:spPr>
          <a:xfrm>
            <a:off x="4327200" y="2102400"/>
            <a:ext cx="7200000" cy="2564265"/>
          </a:xfrm>
        </p:spPr>
        <p:txBody>
          <a:bodyPr vert="horz" anchor="ctr" anchorCtr="0">
            <a:noAutofit/>
          </a:bodyPr>
          <a:lstStyle>
            <a:lvl1pPr>
              <a:lnSpc>
                <a:spcPct val="100000"/>
              </a:lnSpc>
              <a:defRPr sz="4800" b="1" i="0">
                <a:solidFill>
                  <a:schemeClr val="tx1"/>
                </a:solidFill>
                <a:latin typeface="+mn-lt"/>
              </a:defRPr>
            </a:lvl1pPr>
          </a:lstStyle>
          <a:p>
            <a:r>
              <a:rPr lang="en-US"/>
              <a:t>[Section header title]</a:t>
            </a:r>
            <a:endParaRPr lang="en-GB"/>
          </a:p>
        </p:txBody>
      </p:sp>
      <p:sp>
        <p:nvSpPr>
          <p:cNvPr id="10" name="Subtitle 2">
            <a:extLst>
              <a:ext uri="{FF2B5EF4-FFF2-40B4-BE49-F238E27FC236}">
                <a16:creationId xmlns:a16="http://schemas.microsoft.com/office/drawing/2014/main" id="{FEF016CB-59B4-190C-AC37-3D76BE7EF123}"/>
              </a:ext>
            </a:extLst>
          </p:cNvPr>
          <p:cNvSpPr>
            <a:spLocks noGrp="1"/>
          </p:cNvSpPr>
          <p:nvPr>
            <p:ph type="subTitle" idx="1" hasCustomPrompt="1"/>
          </p:nvPr>
        </p:nvSpPr>
        <p:spPr>
          <a:xfrm>
            <a:off x="2700000" y="2102400"/>
            <a:ext cx="1229693" cy="2561240"/>
          </a:xfrm>
          <a:noFill/>
        </p:spPr>
        <p:txBody>
          <a:bodyPr anchor="ctr" anchorCtr="0">
            <a:noAutofit/>
          </a:bodyPr>
          <a:lstStyle>
            <a:lvl1pPr marL="0" indent="0" algn="r">
              <a:lnSpc>
                <a:spcPct val="95000"/>
              </a:lnSpc>
              <a:spcBef>
                <a:spcPts val="0"/>
              </a:spcBef>
              <a:spcAft>
                <a:spcPts val="0"/>
              </a:spcAft>
              <a:buNone/>
              <a:defRPr sz="14400" b="0" i="0">
                <a:solidFill>
                  <a:schemeClr val="accent2"/>
                </a:solidFill>
                <a:latin typeface="+mn-lt"/>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r>
              <a:rPr lang="en-US"/>
              <a:t>0</a:t>
            </a:r>
          </a:p>
        </p:txBody>
      </p:sp>
      <p:pic>
        <p:nvPicPr>
          <p:cNvPr id="11" name="Graphic 10">
            <a:extLst>
              <a:ext uri="{FF2B5EF4-FFF2-40B4-BE49-F238E27FC236}">
                <a16:creationId xmlns:a16="http://schemas.microsoft.com/office/drawing/2014/main" id="{B141A83C-6310-3462-6970-6043FE4EE09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212926" y="1614601"/>
            <a:ext cx="2160000" cy="3628798"/>
          </a:xfrm>
          <a:prstGeom prst="rect">
            <a:avLst/>
          </a:prstGeom>
        </p:spPr>
      </p:pic>
    </p:spTree>
    <p:extLst>
      <p:ext uri="{BB962C8B-B14F-4D97-AF65-F5344CB8AC3E}">
        <p14:creationId xmlns:p14="http://schemas.microsoft.com/office/powerpoint/2010/main" val="36631918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A7A13A30-D23C-B0C0-536D-748E51ADB868}"/>
              </a:ext>
            </a:extLst>
          </p:cNvPr>
          <p:cNvGraphicFramePr>
            <a:graphicFrameLocks noChangeAspect="1"/>
          </p:cNvGraphicFramePr>
          <p:nvPr userDrawn="1">
            <p:custDataLst>
              <p:tags r:id="rId1"/>
            </p:custDataLst>
            <p:extLst>
              <p:ext uri="{D42A27DB-BD31-4B8C-83A1-F6EECF244321}">
                <p14:modId xmlns:p14="http://schemas.microsoft.com/office/powerpoint/2010/main" val="368971866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think-cell data - do not delete" hidden="1">
                        <a:extLst>
                          <a:ext uri="{FF2B5EF4-FFF2-40B4-BE49-F238E27FC236}">
                            <a16:creationId xmlns:a16="http://schemas.microsoft.com/office/drawing/2014/main" id="{A7A13A30-D23C-B0C0-536D-748E51ADB868}"/>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5" name="Graphic 4">
            <a:extLst>
              <a:ext uri="{FF2B5EF4-FFF2-40B4-BE49-F238E27FC236}">
                <a16:creationId xmlns:a16="http://schemas.microsoft.com/office/drawing/2014/main" id="{9438598B-C5D3-B16E-3844-F67B3576B38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flipH="1">
            <a:off x="8077200" y="-4598154"/>
            <a:ext cx="4314900" cy="7249028"/>
          </a:xfrm>
          <a:prstGeom prst="rect">
            <a:avLst/>
          </a:prstGeom>
        </p:spPr>
      </p:pic>
      <p:sp>
        <p:nvSpPr>
          <p:cNvPr id="2" name="Title 1">
            <a:extLst>
              <a:ext uri="{FF2B5EF4-FFF2-40B4-BE49-F238E27FC236}">
                <a16:creationId xmlns:a16="http://schemas.microsoft.com/office/drawing/2014/main" id="{E8DDEFAE-71C9-405A-4264-D6ABF5A80B4F}"/>
              </a:ext>
            </a:extLst>
          </p:cNvPr>
          <p:cNvSpPr>
            <a:spLocks noGrp="1"/>
          </p:cNvSpPr>
          <p:nvPr>
            <p:ph type="title"/>
          </p:nvPr>
        </p:nvSpPr>
        <p:spPr/>
        <p:txBody>
          <a:bodyPr vert="horz"/>
          <a:lstStyle/>
          <a:p>
            <a:r>
              <a:rPr lang="en-US"/>
              <a:t>Click to edit Master title style</a:t>
            </a:r>
          </a:p>
        </p:txBody>
      </p:sp>
      <p:sp>
        <p:nvSpPr>
          <p:cNvPr id="3" name="Content Placeholder 2">
            <a:extLst>
              <a:ext uri="{FF2B5EF4-FFF2-40B4-BE49-F238E27FC236}">
                <a16:creationId xmlns:a16="http://schemas.microsoft.com/office/drawing/2014/main" id="{3B3A0118-AB81-D8EB-23FB-13D296A17D1A}"/>
              </a:ext>
            </a:extLst>
          </p:cNvPr>
          <p:cNvSpPr>
            <a:spLocks noGrp="1"/>
          </p:cNvSpPr>
          <p:nvPr>
            <p:ph sz="half" idx="1"/>
          </p:nvPr>
        </p:nvSpPr>
        <p:spPr>
          <a:xfrm>
            <a:off x="838200" y="1825625"/>
            <a:ext cx="489743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C1DF09-C527-6EAA-1D10-266908F4689A}"/>
              </a:ext>
            </a:extLst>
          </p:cNvPr>
          <p:cNvSpPr>
            <a:spLocks noGrp="1"/>
          </p:cNvSpPr>
          <p:nvPr>
            <p:ph sz="half" idx="2"/>
          </p:nvPr>
        </p:nvSpPr>
        <p:spPr>
          <a:xfrm>
            <a:off x="6456362" y="1825625"/>
            <a:ext cx="5292726" cy="436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A1CD40E1-AA82-621E-70AF-7082BA9B7821}"/>
              </a:ext>
            </a:extLst>
          </p:cNvPr>
          <p:cNvSpPr>
            <a:spLocks noGrp="1"/>
          </p:cNvSpPr>
          <p:nvPr>
            <p:ph type="ftr" sz="quarter" idx="11"/>
          </p:nvPr>
        </p:nvSpPr>
        <p:spPr/>
        <p:txBody>
          <a:bodyPr/>
          <a:lstStyle/>
          <a:p>
            <a:r>
              <a:rPr lang="en-US"/>
              <a:t>[Presentation Name]</a:t>
            </a:r>
          </a:p>
        </p:txBody>
      </p:sp>
      <p:sp>
        <p:nvSpPr>
          <p:cNvPr id="7" name="Slide Number Placeholder 6">
            <a:extLst>
              <a:ext uri="{FF2B5EF4-FFF2-40B4-BE49-F238E27FC236}">
                <a16:creationId xmlns:a16="http://schemas.microsoft.com/office/drawing/2014/main" id="{65771434-711C-4153-2F91-D72E4B2EA021}"/>
              </a:ext>
            </a:extLst>
          </p:cNvPr>
          <p:cNvSpPr>
            <a:spLocks noGrp="1"/>
          </p:cNvSpPr>
          <p:nvPr>
            <p:ph type="sldNum" sz="quarter" idx="12"/>
          </p:nvPr>
        </p:nvSpPr>
        <p:spPr/>
        <p:txBody>
          <a:bodyPr/>
          <a:lstStyle/>
          <a:p>
            <a:fld id="{7870704B-CE94-48CC-AF30-84932A1262A7}" type="slidenum">
              <a:rPr lang="en-GB" smtClean="0"/>
              <a:pPr/>
              <a:t>‹#›</a:t>
            </a:fld>
            <a:endParaRPr lang="en-GB"/>
          </a:p>
        </p:txBody>
      </p:sp>
    </p:spTree>
    <p:extLst>
      <p:ext uri="{BB962C8B-B14F-4D97-AF65-F5344CB8AC3E}">
        <p14:creationId xmlns:p14="http://schemas.microsoft.com/office/powerpoint/2010/main" val="9362144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alf-Blue">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1A19CC33-E61A-3196-0710-1329CC665DF9}"/>
              </a:ext>
            </a:extLst>
          </p:cNvPr>
          <p:cNvGraphicFramePr>
            <a:graphicFrameLocks noChangeAspect="1"/>
          </p:cNvGraphicFramePr>
          <p:nvPr userDrawn="1">
            <p:custDataLst>
              <p:tags r:id="rId1"/>
            </p:custDataLst>
            <p:extLst>
              <p:ext uri="{D42A27DB-BD31-4B8C-83A1-F6EECF244321}">
                <p14:modId xmlns:p14="http://schemas.microsoft.com/office/powerpoint/2010/main" val="205069155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think-cell data - do not delete" hidden="1">
                        <a:extLst>
                          <a:ext uri="{FF2B5EF4-FFF2-40B4-BE49-F238E27FC236}">
                            <a16:creationId xmlns:a16="http://schemas.microsoft.com/office/drawing/2014/main" id="{1A19CC33-E61A-3196-0710-1329CC665DF9}"/>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Rounded Rectangle 4">
            <a:extLst>
              <a:ext uri="{FF2B5EF4-FFF2-40B4-BE49-F238E27FC236}">
                <a16:creationId xmlns:a16="http://schemas.microsoft.com/office/drawing/2014/main" id="{B324A9EB-FEDA-8303-0F19-9D77FDA58968}"/>
              </a:ext>
            </a:extLst>
          </p:cNvPr>
          <p:cNvSpPr/>
          <p:nvPr userDrawn="1"/>
        </p:nvSpPr>
        <p:spPr>
          <a:xfrm>
            <a:off x="254000" y="262467"/>
            <a:ext cx="11684000" cy="5931958"/>
          </a:xfrm>
          <a:prstGeom prst="roundRect">
            <a:avLst>
              <a:gd name="adj" fmla="val 3108"/>
            </a:avLst>
          </a:prstGeom>
          <a:solidFill>
            <a:schemeClr val="accent4">
              <a:alpha val="70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pic>
        <p:nvPicPr>
          <p:cNvPr id="12" name="Graphic 11">
            <a:extLst>
              <a:ext uri="{FF2B5EF4-FFF2-40B4-BE49-F238E27FC236}">
                <a16:creationId xmlns:a16="http://schemas.microsoft.com/office/drawing/2014/main" id="{7009E50A-5DD7-586F-804D-3348DDAE42A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318124" y="-355600"/>
            <a:ext cx="7569200" cy="7569200"/>
          </a:xfrm>
          <a:prstGeom prst="rect">
            <a:avLst/>
          </a:prstGeom>
        </p:spPr>
      </p:pic>
      <p:sp>
        <p:nvSpPr>
          <p:cNvPr id="2" name="Footer Placeholder 1">
            <a:extLst>
              <a:ext uri="{FF2B5EF4-FFF2-40B4-BE49-F238E27FC236}">
                <a16:creationId xmlns:a16="http://schemas.microsoft.com/office/drawing/2014/main" id="{EE2F5070-17BA-34C2-4CF4-C7B1775FDFCD}"/>
              </a:ext>
            </a:extLst>
          </p:cNvPr>
          <p:cNvSpPr>
            <a:spLocks noGrp="1"/>
          </p:cNvSpPr>
          <p:nvPr>
            <p:ph type="ftr" sz="quarter" idx="10"/>
          </p:nvPr>
        </p:nvSpPr>
        <p:spPr/>
        <p:txBody>
          <a:bodyPr/>
          <a:lstStyle/>
          <a:p>
            <a:r>
              <a:rPr lang="en-US"/>
              <a:t>[Presentation Name]</a:t>
            </a:r>
          </a:p>
        </p:txBody>
      </p:sp>
      <p:sp>
        <p:nvSpPr>
          <p:cNvPr id="4" name="Slide Number Placeholder 3">
            <a:extLst>
              <a:ext uri="{FF2B5EF4-FFF2-40B4-BE49-F238E27FC236}">
                <a16:creationId xmlns:a16="http://schemas.microsoft.com/office/drawing/2014/main" id="{7491D748-B816-81B7-2888-AB84EA5436D4}"/>
              </a:ext>
            </a:extLst>
          </p:cNvPr>
          <p:cNvSpPr>
            <a:spLocks noGrp="1"/>
          </p:cNvSpPr>
          <p:nvPr>
            <p:ph type="sldNum" sz="quarter" idx="11"/>
          </p:nvPr>
        </p:nvSpPr>
        <p:spPr/>
        <p:txBody>
          <a:bodyPr/>
          <a:lstStyle/>
          <a:p>
            <a:fld id="{7870704B-CE94-48CC-AF30-84932A1262A7}" type="slidenum">
              <a:rPr lang="en-GB" smtClean="0"/>
              <a:pPr/>
              <a:t>‹#›</a:t>
            </a:fld>
            <a:endParaRPr lang="en-GB"/>
          </a:p>
        </p:txBody>
      </p:sp>
      <p:sp>
        <p:nvSpPr>
          <p:cNvPr id="10" name="Content Placeholder 9">
            <a:extLst>
              <a:ext uri="{FF2B5EF4-FFF2-40B4-BE49-F238E27FC236}">
                <a16:creationId xmlns:a16="http://schemas.microsoft.com/office/drawing/2014/main" id="{F5AF4AD4-C62F-97A3-87C4-78B44E431112}"/>
              </a:ext>
            </a:extLst>
          </p:cNvPr>
          <p:cNvSpPr>
            <a:spLocks noGrp="1"/>
          </p:cNvSpPr>
          <p:nvPr>
            <p:ph sz="quarter" idx="12"/>
          </p:nvPr>
        </p:nvSpPr>
        <p:spPr>
          <a:xfrm>
            <a:off x="6456362" y="428625"/>
            <a:ext cx="5292725" cy="5743575"/>
          </a:xfrm>
        </p:spPr>
        <p:txBody>
          <a:bodyPr anchor="ctr"/>
          <a:lstStyle>
            <a:lvl1pPr>
              <a:defRPr sz="2000" b="1"/>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B1E39D7E-EFA5-4D28-02F0-0014D049D435}"/>
              </a:ext>
            </a:extLst>
          </p:cNvPr>
          <p:cNvSpPr>
            <a:spLocks noGrp="1"/>
          </p:cNvSpPr>
          <p:nvPr>
            <p:ph type="title"/>
          </p:nvPr>
        </p:nvSpPr>
        <p:spPr>
          <a:xfrm>
            <a:off x="838200" y="2884235"/>
            <a:ext cx="4276726" cy="1089529"/>
          </a:xfrm>
        </p:spPr>
        <p:txBody>
          <a:bodyPr vert="horz">
            <a:spAutoFit/>
          </a:bodyPr>
          <a:lstStyle/>
          <a:p>
            <a:r>
              <a:rPr lang="en-US"/>
              <a:t>Click to edit Master title style</a:t>
            </a:r>
          </a:p>
        </p:txBody>
      </p:sp>
      <p:pic>
        <p:nvPicPr>
          <p:cNvPr id="13" name="Graphic 12">
            <a:extLst>
              <a:ext uri="{FF2B5EF4-FFF2-40B4-BE49-F238E27FC236}">
                <a16:creationId xmlns:a16="http://schemas.microsoft.com/office/drawing/2014/main" id="{95DEBB4D-EC61-0D9D-36B2-436CD70A0FC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1671" y="500104"/>
            <a:ext cx="628336" cy="1055604"/>
          </a:xfrm>
          <a:prstGeom prst="rect">
            <a:avLst/>
          </a:prstGeom>
        </p:spPr>
      </p:pic>
    </p:spTree>
    <p:extLst>
      <p:ext uri="{BB962C8B-B14F-4D97-AF65-F5344CB8AC3E}">
        <p14:creationId xmlns:p14="http://schemas.microsoft.com/office/powerpoint/2010/main" val="31347551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Light">
    <p:bg>
      <p:bgPr>
        <a:solidFill>
          <a:schemeClr val="bg2">
            <a:alpha val="70000"/>
          </a:schemeClr>
        </a:solidFill>
        <a:effectLst/>
      </p:bgPr>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4EFBCF20-619E-4976-F7EF-FA52F7746136}"/>
              </a:ext>
            </a:extLst>
          </p:cNvPr>
          <p:cNvGraphicFramePr>
            <a:graphicFrameLocks noChangeAspect="1"/>
          </p:cNvGraphicFramePr>
          <p:nvPr userDrawn="1">
            <p:custDataLst>
              <p:tags r:id="rId1"/>
            </p:custDataLst>
            <p:extLst>
              <p:ext uri="{D42A27DB-BD31-4B8C-83A1-F6EECF244321}">
                <p14:modId xmlns:p14="http://schemas.microsoft.com/office/powerpoint/2010/main" val="33957561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think-cell data - do not delete" hidden="1">
                        <a:extLst>
                          <a:ext uri="{FF2B5EF4-FFF2-40B4-BE49-F238E27FC236}">
                            <a16:creationId xmlns:a16="http://schemas.microsoft.com/office/drawing/2014/main" id="{4EFBCF20-619E-4976-F7EF-FA52F7746136}"/>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6" name="Rounded Rectangle 5">
            <a:extLst>
              <a:ext uri="{FF2B5EF4-FFF2-40B4-BE49-F238E27FC236}">
                <a16:creationId xmlns:a16="http://schemas.microsoft.com/office/drawing/2014/main" id="{64A88328-B146-3456-62C7-32DF5DF07A16}"/>
              </a:ext>
            </a:extLst>
          </p:cNvPr>
          <p:cNvSpPr/>
          <p:nvPr userDrawn="1"/>
        </p:nvSpPr>
        <p:spPr>
          <a:xfrm>
            <a:off x="254000" y="262467"/>
            <a:ext cx="11684000" cy="5931958"/>
          </a:xfrm>
          <a:prstGeom prst="roundRect">
            <a:avLst>
              <a:gd name="adj" fmla="val 3108"/>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pic>
        <p:nvPicPr>
          <p:cNvPr id="8" name="Graphic 7">
            <a:extLst>
              <a:ext uri="{FF2B5EF4-FFF2-40B4-BE49-F238E27FC236}">
                <a16:creationId xmlns:a16="http://schemas.microsoft.com/office/drawing/2014/main" id="{B2B5C384-8A65-6E29-C31F-B86044B98AC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1671" y="500104"/>
            <a:ext cx="628336" cy="1055604"/>
          </a:xfrm>
          <a:prstGeom prst="rect">
            <a:avLst/>
          </a:prstGeom>
        </p:spPr>
      </p:pic>
      <p:sp>
        <p:nvSpPr>
          <p:cNvPr id="7" name="Picture Placeholder 8"/>
          <p:cNvSpPr>
            <a:spLocks noGrp="1"/>
          </p:cNvSpPr>
          <p:nvPr>
            <p:ph type="pic" sz="quarter" idx="14"/>
          </p:nvPr>
        </p:nvSpPr>
        <p:spPr>
          <a:xfrm>
            <a:off x="12548361" y="0"/>
            <a:ext cx="3960000" cy="6858000"/>
          </a:xfrm>
          <a:solidFill>
            <a:schemeClr val="bg2"/>
          </a:solidFill>
        </p:spPr>
        <p:txBody>
          <a:bodyPr anchor="ctr" anchorCtr="0"/>
          <a:lstStyle>
            <a:lvl1pPr algn="ctr">
              <a:defRPr sz="1200" b="0">
                <a:solidFill>
                  <a:schemeClr val="tx1"/>
                </a:solidFill>
              </a:defRPr>
            </a:lvl1pPr>
          </a:lstStyle>
          <a:p>
            <a:r>
              <a:rPr lang="en-US"/>
              <a:t>Click icon to add picture</a:t>
            </a:r>
            <a:endParaRPr lang="en-GB"/>
          </a:p>
        </p:txBody>
      </p:sp>
      <p:sp>
        <p:nvSpPr>
          <p:cNvPr id="2" name="Footer Placeholder 1">
            <a:extLst>
              <a:ext uri="{FF2B5EF4-FFF2-40B4-BE49-F238E27FC236}">
                <a16:creationId xmlns:a16="http://schemas.microsoft.com/office/drawing/2014/main" id="{4898AA63-74F3-6DFD-BB1D-D01F84A91983}"/>
              </a:ext>
            </a:extLst>
          </p:cNvPr>
          <p:cNvSpPr>
            <a:spLocks noGrp="1"/>
          </p:cNvSpPr>
          <p:nvPr>
            <p:ph type="ftr" sz="quarter" idx="15"/>
          </p:nvPr>
        </p:nvSpPr>
        <p:spPr/>
        <p:txBody>
          <a:bodyPr/>
          <a:lstStyle>
            <a:lvl1pPr>
              <a:defRPr>
                <a:solidFill>
                  <a:schemeClr val="accent3"/>
                </a:solidFill>
              </a:defRPr>
            </a:lvl1pPr>
          </a:lstStyle>
          <a:p>
            <a:r>
              <a:rPr lang="en-US"/>
              <a:t>[Presentation Name]</a:t>
            </a:r>
          </a:p>
        </p:txBody>
      </p:sp>
      <p:sp>
        <p:nvSpPr>
          <p:cNvPr id="4" name="Slide Number Placeholder 3">
            <a:extLst>
              <a:ext uri="{FF2B5EF4-FFF2-40B4-BE49-F238E27FC236}">
                <a16:creationId xmlns:a16="http://schemas.microsoft.com/office/drawing/2014/main" id="{82FCECA7-BB69-2407-1533-B145F6886207}"/>
              </a:ext>
            </a:extLst>
          </p:cNvPr>
          <p:cNvSpPr>
            <a:spLocks noGrp="1"/>
          </p:cNvSpPr>
          <p:nvPr>
            <p:ph type="sldNum" sz="quarter" idx="16"/>
          </p:nvPr>
        </p:nvSpPr>
        <p:spPr/>
        <p:txBody>
          <a:bodyPr/>
          <a:lstStyle>
            <a:lvl1pPr>
              <a:defRPr>
                <a:solidFill>
                  <a:schemeClr val="accent3"/>
                </a:solidFill>
              </a:defRPr>
            </a:lvl1pPr>
          </a:lstStyle>
          <a:p>
            <a:fld id="{7870704B-CE94-48CC-AF30-84932A1262A7}" type="slidenum">
              <a:rPr lang="en-GB" smtClean="0"/>
              <a:pPr/>
              <a:t>‹#›</a:t>
            </a:fld>
            <a:endParaRPr lang="en-GB"/>
          </a:p>
        </p:txBody>
      </p:sp>
      <p:sp>
        <p:nvSpPr>
          <p:cNvPr id="3" name="Content Placeholder 2"/>
          <p:cNvSpPr>
            <a:spLocks noGrp="1"/>
          </p:cNvSpPr>
          <p:nvPr>
            <p:ph idx="1" hasCustomPrompt="1"/>
          </p:nvPr>
        </p:nvSpPr>
        <p:spPr>
          <a:xfrm>
            <a:off x="838199" y="697614"/>
            <a:ext cx="6949161" cy="4457700"/>
          </a:xfrm>
        </p:spPr>
        <p:txBody>
          <a:bodyPr/>
          <a:lstStyle>
            <a:lvl1pPr>
              <a:lnSpc>
                <a:spcPct val="100000"/>
              </a:lnSpc>
              <a:spcBef>
                <a:spcPts val="0"/>
              </a:spcBef>
              <a:spcAft>
                <a:spcPts val="1200"/>
              </a:spcAft>
              <a:defRPr sz="3600" b="0" i="0">
                <a:solidFill>
                  <a:schemeClr val="tx2"/>
                </a:solidFill>
                <a:latin typeface="Arial" panose="020B0604020202020204" pitchFamily="34" charset="0"/>
              </a:defRPr>
            </a:lvl1pPr>
            <a:lvl2pPr marL="0" indent="0">
              <a:lnSpc>
                <a:spcPct val="125000"/>
              </a:lnSpc>
              <a:spcBef>
                <a:spcPts val="0"/>
              </a:spcBef>
              <a:spcAft>
                <a:spcPts val="0"/>
              </a:spcAft>
              <a:buFont typeface="Arial" panose="020B0604020202020204" pitchFamily="34" charset="0"/>
              <a:buNone/>
              <a:defRPr sz="1400" b="1">
                <a:solidFill>
                  <a:schemeClr val="tx1"/>
                </a:solidFill>
              </a:defRPr>
            </a:lvl2pPr>
            <a:lvl3pPr marL="0" indent="0">
              <a:lnSpc>
                <a:spcPct val="125000"/>
              </a:lnSpc>
              <a:spcBef>
                <a:spcPts val="0"/>
              </a:spcBef>
              <a:spcAft>
                <a:spcPts val="0"/>
              </a:spcAft>
              <a:buFontTx/>
              <a:buNone/>
              <a:defRPr sz="1400">
                <a:solidFill>
                  <a:schemeClr val="tx1"/>
                </a:solidFill>
              </a:defRPr>
            </a:lvl3pPr>
            <a:lvl4pPr marL="0" indent="0">
              <a:lnSpc>
                <a:spcPct val="125000"/>
              </a:lnSpc>
              <a:spcBef>
                <a:spcPts val="0"/>
              </a:spcBef>
              <a:spcAft>
                <a:spcPts val="0"/>
              </a:spcAft>
              <a:buFontTx/>
              <a:buNone/>
              <a:defRPr sz="1400">
                <a:solidFill>
                  <a:schemeClr val="tx1"/>
                </a:solidFill>
              </a:defRPr>
            </a:lvl4pPr>
            <a:lvl5pPr marL="0" indent="0">
              <a:lnSpc>
                <a:spcPct val="125000"/>
              </a:lnSpc>
              <a:spcBef>
                <a:spcPts val="0"/>
              </a:spcBef>
              <a:spcAft>
                <a:spcPts val="0"/>
              </a:spcAft>
              <a:buFontTx/>
              <a:buNone/>
              <a:defRPr sz="1400">
                <a:solidFill>
                  <a:schemeClr val="tx1"/>
                </a:solidFill>
              </a:defRPr>
            </a:lvl5pPr>
            <a:lvl6pPr marL="0" indent="0">
              <a:lnSpc>
                <a:spcPct val="125000"/>
              </a:lnSpc>
              <a:spcBef>
                <a:spcPts val="0"/>
              </a:spcBef>
              <a:spcAft>
                <a:spcPts val="0"/>
              </a:spcAft>
              <a:buFontTx/>
              <a:buNone/>
              <a:defRPr sz="1400" b="0" i="0">
                <a:solidFill>
                  <a:schemeClr val="tx1"/>
                </a:solidFill>
                <a:latin typeface="Arial" panose="020B0604020202020204" pitchFamily="34" charset="0"/>
              </a:defRPr>
            </a:lvl6pPr>
            <a:lvl7pPr marL="0" indent="0">
              <a:lnSpc>
                <a:spcPct val="125000"/>
              </a:lnSpc>
              <a:spcBef>
                <a:spcPts val="0"/>
              </a:spcBef>
              <a:spcAft>
                <a:spcPts val="0"/>
              </a:spcAft>
              <a:buFontTx/>
              <a:buNone/>
              <a:defRPr sz="1400" b="0" i="0">
                <a:solidFill>
                  <a:schemeClr val="tx1"/>
                </a:solidFill>
                <a:latin typeface="Arial" panose="020B0604020202020204" pitchFamily="34" charset="0"/>
              </a:defRPr>
            </a:lvl7pPr>
            <a:lvl8pPr marL="0" indent="0">
              <a:lnSpc>
                <a:spcPct val="125000"/>
              </a:lnSpc>
              <a:spcBef>
                <a:spcPts val="0"/>
              </a:spcBef>
              <a:spcAft>
                <a:spcPts val="0"/>
              </a:spcAft>
              <a:buFontTx/>
              <a:buNone/>
              <a:defRPr sz="1400" b="0" i="0">
                <a:solidFill>
                  <a:schemeClr val="tx1"/>
                </a:solidFill>
                <a:latin typeface="Arial" panose="020B0604020202020204" pitchFamily="34" charset="0"/>
              </a:defRPr>
            </a:lvl8pPr>
            <a:lvl9pPr marL="0" indent="0">
              <a:lnSpc>
                <a:spcPct val="125000"/>
              </a:lnSpc>
              <a:spcBef>
                <a:spcPts val="0"/>
              </a:spcBef>
              <a:spcAft>
                <a:spcPts val="0"/>
              </a:spcAft>
              <a:buFontTx/>
              <a:buNone/>
              <a:defRPr sz="1400" b="0" i="0">
                <a:solidFill>
                  <a:schemeClr val="tx1"/>
                </a:solidFill>
                <a:latin typeface="Arial" panose="020B0604020202020204"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5" name="Graphic 4">
            <a:extLst>
              <a:ext uri="{FF2B5EF4-FFF2-40B4-BE49-F238E27FC236}">
                <a16:creationId xmlns:a16="http://schemas.microsoft.com/office/drawing/2014/main" id="{AF6D9CB7-1A49-735D-DBFC-7D1536E4E43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172201" y="697614"/>
            <a:ext cx="7795156" cy="7795156"/>
          </a:xfrm>
          <a:prstGeom prst="rect">
            <a:avLst/>
          </a:prstGeom>
        </p:spPr>
      </p:pic>
    </p:spTree>
    <p:extLst>
      <p:ext uri="{BB962C8B-B14F-4D97-AF65-F5344CB8AC3E}">
        <p14:creationId xmlns:p14="http://schemas.microsoft.com/office/powerpoint/2010/main" val="980865730"/>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BC79FA38-7795-046B-6730-DD3C444F17C1}"/>
              </a:ext>
            </a:extLst>
          </p:cNvPr>
          <p:cNvGraphicFramePr>
            <a:graphicFrameLocks noChangeAspect="1"/>
          </p:cNvGraphicFramePr>
          <p:nvPr userDrawn="1">
            <p:custDataLst>
              <p:tags r:id="rId1"/>
            </p:custDataLst>
            <p:extLst>
              <p:ext uri="{D42A27DB-BD31-4B8C-83A1-F6EECF244321}">
                <p14:modId xmlns:p14="http://schemas.microsoft.com/office/powerpoint/2010/main" val="55205965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BC79FA38-7795-046B-6730-DD3C444F17C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 name="Content Placeholder 2"/>
          <p:cNvSpPr>
            <a:spLocks noGrp="1"/>
          </p:cNvSpPr>
          <p:nvPr>
            <p:ph sz="half" idx="1"/>
          </p:nvPr>
        </p:nvSpPr>
        <p:spPr>
          <a:xfrm>
            <a:off x="839788" y="1808164"/>
            <a:ext cx="5616575" cy="4364036"/>
          </a:xfrm>
        </p:spPr>
        <p:txBody>
          <a:bodyPr/>
          <a:lstStyle>
            <a:lvl5pPr>
              <a:defRPr/>
            </a:lvl5pPr>
            <a:lvl6pPr>
              <a:defRPr b="0" i="0">
                <a:latin typeface="Poppins" pitchFamily="2" charset="77"/>
              </a:defRPr>
            </a:lvl6pPr>
            <a:lvl7pPr>
              <a:defRPr b="0" i="0">
                <a:latin typeface="Poppins" pitchFamily="2" charset="77"/>
              </a:defRPr>
            </a:lvl7pPr>
            <a:lvl8pPr>
              <a:defRPr b="0" i="0">
                <a:latin typeface="Poppins" pitchFamily="2" charset="77"/>
              </a:defRPr>
            </a:lvl8pPr>
            <a:lvl9pPr>
              <a:defRPr b="0" i="0">
                <a:latin typeface="Poppins" pitchFamily="2" charset="77"/>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1AD99530-3643-FB72-FB7F-191DCDDF50B9}"/>
              </a:ext>
            </a:extLst>
          </p:cNvPr>
          <p:cNvSpPr>
            <a:spLocks noGrp="1"/>
          </p:cNvSpPr>
          <p:nvPr>
            <p:ph type="ftr" sz="quarter" idx="14"/>
          </p:nvPr>
        </p:nvSpPr>
        <p:spPr/>
        <p:txBody>
          <a:bodyPr/>
          <a:lstStyle/>
          <a:p>
            <a:r>
              <a:rPr lang="en-US"/>
              <a:t>[Presentation Name]</a:t>
            </a:r>
          </a:p>
        </p:txBody>
      </p:sp>
      <p:sp>
        <p:nvSpPr>
          <p:cNvPr id="5" name="Slide Number Placeholder 4">
            <a:extLst>
              <a:ext uri="{FF2B5EF4-FFF2-40B4-BE49-F238E27FC236}">
                <a16:creationId xmlns:a16="http://schemas.microsoft.com/office/drawing/2014/main" id="{8D0BFBF4-256B-B24C-1DE1-1D452C61175C}"/>
              </a:ext>
            </a:extLst>
          </p:cNvPr>
          <p:cNvSpPr>
            <a:spLocks noGrp="1"/>
          </p:cNvSpPr>
          <p:nvPr>
            <p:ph type="sldNum" sz="quarter" idx="15"/>
          </p:nvPr>
        </p:nvSpPr>
        <p:spPr/>
        <p:txBody>
          <a:bodyPr/>
          <a:lstStyle/>
          <a:p>
            <a:fld id="{7870704B-CE94-48CC-AF30-84932A1262A7}" type="slidenum">
              <a:rPr lang="en-GB" smtClean="0"/>
              <a:pPr/>
              <a:t>‹#›</a:t>
            </a:fld>
            <a:endParaRPr lang="en-GB"/>
          </a:p>
        </p:txBody>
      </p:sp>
      <p:sp>
        <p:nvSpPr>
          <p:cNvPr id="6" name="Title 5">
            <a:extLst>
              <a:ext uri="{FF2B5EF4-FFF2-40B4-BE49-F238E27FC236}">
                <a16:creationId xmlns:a16="http://schemas.microsoft.com/office/drawing/2014/main" id="{3F1AB47B-E91D-FE2D-9489-E312C759F5E4}"/>
              </a:ext>
            </a:extLst>
          </p:cNvPr>
          <p:cNvSpPr>
            <a:spLocks noGrp="1"/>
          </p:cNvSpPr>
          <p:nvPr>
            <p:ph type="title"/>
          </p:nvPr>
        </p:nvSpPr>
        <p:spPr>
          <a:xfrm>
            <a:off x="838200" y="365125"/>
            <a:ext cx="10910888" cy="1325563"/>
          </a:xfrm>
        </p:spPr>
        <p:txBody>
          <a:bodyPr vert="horz"/>
          <a:lstStyle/>
          <a:p>
            <a:r>
              <a:rPr lang="en-US"/>
              <a:t>Click to edit Master title style</a:t>
            </a:r>
          </a:p>
        </p:txBody>
      </p:sp>
      <p:sp>
        <p:nvSpPr>
          <p:cNvPr id="11" name="Picture Placeholder 7">
            <a:extLst>
              <a:ext uri="{FF2B5EF4-FFF2-40B4-BE49-F238E27FC236}">
                <a16:creationId xmlns:a16="http://schemas.microsoft.com/office/drawing/2014/main" id="{1DEE0DCE-0F70-21D5-D130-E77051B02A56}"/>
              </a:ext>
            </a:extLst>
          </p:cNvPr>
          <p:cNvSpPr>
            <a:spLocks noGrp="1" noChangeAspect="1"/>
          </p:cNvSpPr>
          <p:nvPr>
            <p:ph type="pic" sz="quarter" idx="17"/>
          </p:nvPr>
        </p:nvSpPr>
        <p:spPr>
          <a:xfrm>
            <a:off x="7385054" y="1808164"/>
            <a:ext cx="4364035" cy="4364035"/>
          </a:xfrm>
          <a:prstGeom prst="roundRect">
            <a:avLst>
              <a:gd name="adj" fmla="val 6879"/>
            </a:avLst>
          </a:prstGeom>
          <a:solidFill>
            <a:schemeClr val="accent4"/>
          </a:solidFill>
        </p:spPr>
        <p:txBody>
          <a:bodyPr vert="horz"/>
          <a:lstStyle/>
          <a:p>
            <a:pPr lvl="1"/>
            <a:r>
              <a:rPr lang="en-US"/>
              <a:t>Click icon to add picture</a:t>
            </a:r>
          </a:p>
        </p:txBody>
      </p:sp>
      <p:pic>
        <p:nvPicPr>
          <p:cNvPr id="2" name="Graphic 1">
            <a:extLst>
              <a:ext uri="{FF2B5EF4-FFF2-40B4-BE49-F238E27FC236}">
                <a16:creationId xmlns:a16="http://schemas.microsoft.com/office/drawing/2014/main" id="{EEA962F4-83DC-D4CC-89F5-44C569243FC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flipH="1">
            <a:off x="4024095" y="4021286"/>
            <a:ext cx="3214512" cy="5400378"/>
          </a:xfrm>
          <a:prstGeom prst="rect">
            <a:avLst/>
          </a:prstGeom>
        </p:spPr>
      </p:pic>
    </p:spTree>
    <p:extLst>
      <p:ext uri="{BB962C8B-B14F-4D97-AF65-F5344CB8AC3E}">
        <p14:creationId xmlns:p14="http://schemas.microsoft.com/office/powerpoint/2010/main" val="42475516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 Content Boxes">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3643" y="1808163"/>
            <a:ext cx="3240000" cy="4364037"/>
          </a:xfrm>
          <a:prstGeom prst="roundRect">
            <a:avLst>
              <a:gd name="adj" fmla="val 6859"/>
            </a:avLst>
          </a:prstGeom>
          <a:solidFill>
            <a:schemeClr val="accent5">
              <a:alpha val="40000"/>
            </a:schemeClr>
          </a:solidFill>
        </p:spPr>
        <p:txBody>
          <a:bodyPr lIns="180000" tIns="1080000" rIns="180000" bIns="180000"/>
          <a:lstStyle>
            <a:lvl1pPr>
              <a:defRPr b="1"/>
            </a:lvl1pPr>
            <a:lvl2pPr>
              <a:defRPr sz="1400"/>
            </a:lvl2pPr>
            <a:lvl3pPr>
              <a:defRPr sz="1400"/>
            </a:lvl3pPr>
            <a:lvl4pPr>
              <a:defRPr sz="1400"/>
            </a:lvl4pPr>
            <a:lvl5pPr>
              <a:defRPr sz="1400"/>
            </a:lvl5pPr>
            <a:lvl6pPr>
              <a:defRPr b="0" i="0">
                <a:latin typeface="Poppins" pitchFamily="2" charset="77"/>
              </a:defRPr>
            </a:lvl6pPr>
            <a:lvl7pPr>
              <a:defRPr b="0" i="0">
                <a:latin typeface="Poppins" pitchFamily="2" charset="77"/>
              </a:defRPr>
            </a:lvl7pPr>
            <a:lvl8pPr>
              <a:defRPr b="0" i="0">
                <a:latin typeface="Poppins" pitchFamily="2" charset="77"/>
              </a:defRPr>
            </a:lvl8pPr>
            <a:lvl9pPr>
              <a:defRPr b="0" i="0">
                <a:latin typeface="Poppins" pitchFamily="2" charset="77"/>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p:cNvSpPr>
            <a:spLocks noGrp="1"/>
          </p:cNvSpPr>
          <p:nvPr>
            <p:ph sz="half" idx="1"/>
          </p:nvPr>
        </p:nvSpPr>
        <p:spPr>
          <a:xfrm>
            <a:off x="838199" y="1808163"/>
            <a:ext cx="3240000" cy="4364037"/>
          </a:xfrm>
          <a:prstGeom prst="roundRect">
            <a:avLst>
              <a:gd name="adj" fmla="val 7648"/>
            </a:avLst>
          </a:prstGeom>
          <a:solidFill>
            <a:schemeClr val="accent4">
              <a:alpha val="40000"/>
            </a:schemeClr>
          </a:solidFill>
        </p:spPr>
        <p:txBody>
          <a:bodyPr lIns="180000" tIns="1080000" rIns="180000" bIns="180000"/>
          <a:lstStyle>
            <a:lvl1pPr>
              <a:defRPr b="1"/>
            </a:lvl1pPr>
            <a:lvl2pPr>
              <a:defRPr sz="1400"/>
            </a:lvl2pPr>
            <a:lvl3pPr>
              <a:defRPr sz="1400"/>
            </a:lvl3pPr>
            <a:lvl4pPr>
              <a:defRPr sz="1400"/>
            </a:lvl4pPr>
            <a:lvl5pPr>
              <a:defRPr sz="1400"/>
            </a:lvl5pPr>
            <a:lvl6pPr>
              <a:defRPr b="0" i="0">
                <a:latin typeface="Poppins" pitchFamily="2" charset="77"/>
              </a:defRPr>
            </a:lvl6pPr>
            <a:lvl7pPr>
              <a:defRPr b="0" i="0">
                <a:latin typeface="Poppins" pitchFamily="2" charset="77"/>
              </a:defRPr>
            </a:lvl7pPr>
            <a:lvl8pPr>
              <a:defRPr b="0" i="0">
                <a:latin typeface="Poppins" pitchFamily="2" charset="77"/>
              </a:defRPr>
            </a:lvl8pPr>
            <a:lvl9pPr>
              <a:defRPr b="0" i="0">
                <a:latin typeface="Poppins" pitchFamily="2" charset="77"/>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3"/>
          <p:cNvSpPr>
            <a:spLocks noGrp="1"/>
          </p:cNvSpPr>
          <p:nvPr>
            <p:ph sz="half" idx="13"/>
          </p:nvPr>
        </p:nvSpPr>
        <p:spPr>
          <a:xfrm>
            <a:off x="8509087" y="1808163"/>
            <a:ext cx="3240000" cy="4364037"/>
          </a:xfrm>
          <a:prstGeom prst="roundRect">
            <a:avLst>
              <a:gd name="adj" fmla="val 7251"/>
            </a:avLst>
          </a:prstGeom>
          <a:solidFill>
            <a:schemeClr val="accent6">
              <a:alpha val="40000"/>
            </a:schemeClr>
          </a:solidFill>
        </p:spPr>
        <p:txBody>
          <a:bodyPr lIns="180000" tIns="1080000" rIns="180000" bIns="180000"/>
          <a:lstStyle>
            <a:lvl1pPr>
              <a:defRPr b="1"/>
            </a:lvl1pPr>
            <a:lvl2pPr>
              <a:defRPr sz="1400"/>
            </a:lvl2pPr>
            <a:lvl3pPr>
              <a:defRPr sz="1400"/>
            </a:lvl3pPr>
            <a:lvl4pPr>
              <a:defRPr sz="1400"/>
            </a:lvl4pPr>
            <a:lvl5pPr>
              <a:defRPr sz="1400"/>
            </a:lvl5pPr>
            <a:lvl6pPr>
              <a:defRPr b="0" i="0">
                <a:latin typeface="Poppins" pitchFamily="2" charset="77"/>
              </a:defRPr>
            </a:lvl6pPr>
            <a:lvl7pPr>
              <a:defRPr b="0" i="0">
                <a:latin typeface="Poppins" pitchFamily="2" charset="77"/>
              </a:defRPr>
            </a:lvl7pPr>
            <a:lvl8pPr>
              <a:defRPr b="0" i="0">
                <a:latin typeface="Poppins" pitchFamily="2" charset="77"/>
              </a:defRPr>
            </a:lvl8pPr>
            <a:lvl9pPr>
              <a:defRPr b="0" i="0">
                <a:latin typeface="Poppins" pitchFamily="2" charset="77"/>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7">
            <a:extLst>
              <a:ext uri="{FF2B5EF4-FFF2-40B4-BE49-F238E27FC236}">
                <a16:creationId xmlns:a16="http://schemas.microsoft.com/office/drawing/2014/main" id="{49398100-B0F7-AA89-DFC1-B8E173ED3D9B}"/>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182CCE9D-FB01-5357-48AC-FD9F184641C1}"/>
              </a:ext>
            </a:extLst>
          </p:cNvPr>
          <p:cNvSpPr>
            <a:spLocks noGrp="1"/>
          </p:cNvSpPr>
          <p:nvPr>
            <p:ph type="ftr" sz="quarter" idx="14"/>
          </p:nvPr>
        </p:nvSpPr>
        <p:spPr/>
        <p:txBody>
          <a:bodyPr/>
          <a:lstStyle/>
          <a:p>
            <a:r>
              <a:rPr lang="en-US"/>
              <a:t>[Presentation Name]</a:t>
            </a:r>
          </a:p>
        </p:txBody>
      </p:sp>
      <p:sp>
        <p:nvSpPr>
          <p:cNvPr id="5" name="Slide Number Placeholder 4">
            <a:extLst>
              <a:ext uri="{FF2B5EF4-FFF2-40B4-BE49-F238E27FC236}">
                <a16:creationId xmlns:a16="http://schemas.microsoft.com/office/drawing/2014/main" id="{8976C9E6-1FC3-BBD8-767F-21C242B74A1C}"/>
              </a:ext>
            </a:extLst>
          </p:cNvPr>
          <p:cNvSpPr>
            <a:spLocks noGrp="1"/>
          </p:cNvSpPr>
          <p:nvPr>
            <p:ph type="sldNum" sz="quarter" idx="15"/>
          </p:nvPr>
        </p:nvSpPr>
        <p:spPr/>
        <p:txBody>
          <a:bodyPr/>
          <a:lstStyle/>
          <a:p>
            <a:fld id="{7870704B-CE94-48CC-AF30-84932A1262A7}" type="slidenum">
              <a:rPr lang="en-GB" smtClean="0"/>
              <a:pPr/>
              <a:t>‹#›</a:t>
            </a:fld>
            <a:endParaRPr lang="en-GB"/>
          </a:p>
        </p:txBody>
      </p:sp>
      <p:sp>
        <p:nvSpPr>
          <p:cNvPr id="9" name="Picture Placeholder 9">
            <a:extLst>
              <a:ext uri="{FF2B5EF4-FFF2-40B4-BE49-F238E27FC236}">
                <a16:creationId xmlns:a16="http://schemas.microsoft.com/office/drawing/2014/main" id="{2A5F38D3-DB00-9A82-96D7-8A92F7EA9AB7}"/>
              </a:ext>
            </a:extLst>
          </p:cNvPr>
          <p:cNvSpPr>
            <a:spLocks noGrp="1" noChangeAspect="1"/>
          </p:cNvSpPr>
          <p:nvPr>
            <p:ph type="pic" sz="quarter" idx="16"/>
          </p:nvPr>
        </p:nvSpPr>
        <p:spPr>
          <a:xfrm>
            <a:off x="1075952" y="2067152"/>
            <a:ext cx="720000" cy="720000"/>
          </a:xfrm>
          <a:prstGeom prst="roundRect">
            <a:avLst>
              <a:gd name="adj" fmla="val 6009"/>
            </a:avLst>
          </a:prstGeom>
          <a:noFill/>
        </p:spPr>
        <p:txBody>
          <a:bodyPr anchor="ctr" anchorCtr="0"/>
          <a:lstStyle>
            <a:lvl1pPr algn="ctr">
              <a:defRPr sz="1200" b="0">
                <a:solidFill>
                  <a:schemeClr val="tx1"/>
                </a:solidFill>
              </a:defRPr>
            </a:lvl1pPr>
          </a:lstStyle>
          <a:p>
            <a:r>
              <a:rPr lang="en-US"/>
              <a:t>Click icon to add picture</a:t>
            </a:r>
            <a:endParaRPr lang="en-GB"/>
          </a:p>
        </p:txBody>
      </p:sp>
      <p:sp>
        <p:nvSpPr>
          <p:cNvPr id="10" name="Picture Placeholder 9">
            <a:extLst>
              <a:ext uri="{FF2B5EF4-FFF2-40B4-BE49-F238E27FC236}">
                <a16:creationId xmlns:a16="http://schemas.microsoft.com/office/drawing/2014/main" id="{43411CE3-C6CA-7A7D-A2C3-6843B4A89A69}"/>
              </a:ext>
            </a:extLst>
          </p:cNvPr>
          <p:cNvSpPr>
            <a:spLocks noGrp="1" noChangeAspect="1"/>
          </p:cNvSpPr>
          <p:nvPr>
            <p:ph type="pic" sz="quarter" idx="23"/>
          </p:nvPr>
        </p:nvSpPr>
        <p:spPr>
          <a:xfrm>
            <a:off x="4909369" y="2067152"/>
            <a:ext cx="720000" cy="720000"/>
          </a:xfrm>
          <a:prstGeom prst="roundRect">
            <a:avLst>
              <a:gd name="adj" fmla="val 6009"/>
            </a:avLst>
          </a:prstGeom>
          <a:noFill/>
        </p:spPr>
        <p:txBody>
          <a:bodyPr anchor="ctr" anchorCtr="0"/>
          <a:lstStyle>
            <a:lvl1pPr algn="ctr">
              <a:defRPr sz="1200" b="0">
                <a:solidFill>
                  <a:schemeClr val="tx1"/>
                </a:solidFill>
              </a:defRPr>
            </a:lvl1pPr>
          </a:lstStyle>
          <a:p>
            <a:r>
              <a:rPr lang="en-US"/>
              <a:t>Click icon to add picture</a:t>
            </a:r>
            <a:endParaRPr lang="en-GB"/>
          </a:p>
        </p:txBody>
      </p:sp>
      <p:sp>
        <p:nvSpPr>
          <p:cNvPr id="11" name="Picture Placeholder 9">
            <a:extLst>
              <a:ext uri="{FF2B5EF4-FFF2-40B4-BE49-F238E27FC236}">
                <a16:creationId xmlns:a16="http://schemas.microsoft.com/office/drawing/2014/main" id="{5F00224D-DE8B-4B1B-4858-24B704CB683B}"/>
              </a:ext>
            </a:extLst>
          </p:cNvPr>
          <p:cNvSpPr>
            <a:spLocks noGrp="1" noChangeAspect="1"/>
          </p:cNvSpPr>
          <p:nvPr>
            <p:ph type="pic" sz="quarter" idx="24"/>
          </p:nvPr>
        </p:nvSpPr>
        <p:spPr>
          <a:xfrm>
            <a:off x="8744708" y="2067152"/>
            <a:ext cx="720000" cy="720000"/>
          </a:xfrm>
          <a:prstGeom prst="roundRect">
            <a:avLst>
              <a:gd name="adj" fmla="val 6009"/>
            </a:avLst>
          </a:prstGeom>
          <a:noFill/>
        </p:spPr>
        <p:txBody>
          <a:bodyPr anchor="ctr" anchorCtr="0"/>
          <a:lstStyle>
            <a:lvl1pPr algn="ctr">
              <a:defRPr sz="1200" b="0">
                <a:solidFill>
                  <a:schemeClr val="tx1"/>
                </a:solidFill>
              </a:defRPr>
            </a:lvl1pPr>
          </a:lstStyle>
          <a:p>
            <a:r>
              <a:rPr lang="en-US"/>
              <a:t>Click icon to add picture</a:t>
            </a:r>
            <a:endParaRPr lang="en-GB"/>
          </a:p>
        </p:txBody>
      </p:sp>
    </p:spTree>
    <p:extLst>
      <p:ext uri="{BB962C8B-B14F-4D97-AF65-F5344CB8AC3E}">
        <p14:creationId xmlns:p14="http://schemas.microsoft.com/office/powerpoint/2010/main" val="13784727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Thank You-Blue">
    <p:bg>
      <p:bgPr>
        <a:solidFill>
          <a:schemeClr val="accent1"/>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030CE6A-3306-8EAB-ADB0-80D06AD717CE}"/>
              </a:ext>
            </a:extLst>
          </p:cNvPr>
          <p:cNvGraphicFramePr>
            <a:graphicFrameLocks noChangeAspect="1"/>
          </p:cNvGraphicFramePr>
          <p:nvPr userDrawn="1">
            <p:custDataLst>
              <p:tags r:id="rId1"/>
            </p:custDataLst>
            <p:extLst>
              <p:ext uri="{D42A27DB-BD31-4B8C-83A1-F6EECF244321}">
                <p14:modId xmlns:p14="http://schemas.microsoft.com/office/powerpoint/2010/main" val="44843300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A030CE6A-3306-8EAB-ADB0-80D06AD717CE}"/>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4" name="Subtitle 2">
            <a:extLst>
              <a:ext uri="{FF2B5EF4-FFF2-40B4-BE49-F238E27FC236}">
                <a16:creationId xmlns:a16="http://schemas.microsoft.com/office/drawing/2014/main" id="{FBF3A24C-0E2B-26CB-178F-62D98D493EBC}"/>
              </a:ext>
            </a:extLst>
          </p:cNvPr>
          <p:cNvSpPr>
            <a:spLocks noGrp="1"/>
          </p:cNvSpPr>
          <p:nvPr>
            <p:ph type="subTitle" idx="1" hasCustomPrompt="1"/>
          </p:nvPr>
        </p:nvSpPr>
        <p:spPr>
          <a:xfrm>
            <a:off x="4327524" y="5577840"/>
            <a:ext cx="7421563" cy="594360"/>
          </a:xfrm>
        </p:spPr>
        <p:txBody>
          <a:bodyPr anchor="b"/>
          <a:lstStyle>
            <a:lvl1pPr marL="0" indent="0" algn="l">
              <a:lnSpc>
                <a:spcPct val="100000"/>
              </a:lnSpc>
              <a:spcBef>
                <a:spcPts val="0"/>
              </a:spcBef>
              <a:spcAft>
                <a:spcPts val="0"/>
              </a:spcAft>
              <a:buNone/>
              <a:defRPr sz="1800" b="0">
                <a:solidFill>
                  <a:schemeClr val="tx1"/>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a:t>[Presentation subtitle]</a:t>
            </a:r>
          </a:p>
        </p:txBody>
      </p:sp>
      <p:pic>
        <p:nvPicPr>
          <p:cNvPr id="5" name="Graphic 4">
            <a:extLst>
              <a:ext uri="{FF2B5EF4-FFF2-40B4-BE49-F238E27FC236}">
                <a16:creationId xmlns:a16="http://schemas.microsoft.com/office/drawing/2014/main" id="{9D6464EC-8376-452B-CDE7-8312479D92CD}"/>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3915833" y="353007"/>
            <a:ext cx="3639609" cy="1558107"/>
          </a:xfrm>
          <a:prstGeom prst="rect">
            <a:avLst/>
          </a:prstGeom>
        </p:spPr>
      </p:pic>
      <p:sp>
        <p:nvSpPr>
          <p:cNvPr id="9" name="Title 8">
            <a:extLst>
              <a:ext uri="{FF2B5EF4-FFF2-40B4-BE49-F238E27FC236}">
                <a16:creationId xmlns:a16="http://schemas.microsoft.com/office/drawing/2014/main" id="{881463FA-B1C6-7E0E-DBE2-0DEED43BFA30}"/>
              </a:ext>
            </a:extLst>
          </p:cNvPr>
          <p:cNvSpPr>
            <a:spLocks noGrp="1"/>
          </p:cNvSpPr>
          <p:nvPr>
            <p:ph type="title"/>
          </p:nvPr>
        </p:nvSpPr>
        <p:spPr>
          <a:xfrm>
            <a:off x="4327524" y="2143353"/>
            <a:ext cx="7421564" cy="2571293"/>
          </a:xfrm>
        </p:spPr>
        <p:txBody>
          <a:bodyPr vert="horz"/>
          <a:lstStyle>
            <a:lvl1pPr>
              <a:defRPr sz="6000"/>
            </a:lvl1pPr>
          </a:lstStyle>
          <a:p>
            <a:r>
              <a:rPr lang="en-US"/>
              <a:t>Click to edit Master title style</a:t>
            </a:r>
          </a:p>
        </p:txBody>
      </p:sp>
      <p:pic>
        <p:nvPicPr>
          <p:cNvPr id="17" name="Graphic 16">
            <a:extLst>
              <a:ext uri="{FF2B5EF4-FFF2-40B4-BE49-F238E27FC236}">
                <a16:creationId xmlns:a16="http://schemas.microsoft.com/office/drawing/2014/main" id="{30542218-6D3B-6E53-9AB6-78ACBED2B58A}"/>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212926" y="743726"/>
            <a:ext cx="3196757" cy="5370549"/>
          </a:xfrm>
          <a:prstGeom prst="rect">
            <a:avLst/>
          </a:prstGeom>
        </p:spPr>
      </p:pic>
    </p:spTree>
    <p:extLst>
      <p:ext uri="{BB962C8B-B14F-4D97-AF65-F5344CB8AC3E}">
        <p14:creationId xmlns:p14="http://schemas.microsoft.com/office/powerpoint/2010/main" val="2314287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hank You-Green">
    <p:bg>
      <p:bgPr>
        <a:solidFill>
          <a:schemeClr val="accent5">
            <a:alpha val="70000"/>
          </a:schemeClr>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030CE6A-3306-8EAB-ADB0-80D06AD717CE}"/>
              </a:ext>
            </a:extLst>
          </p:cNvPr>
          <p:cNvGraphicFramePr>
            <a:graphicFrameLocks noChangeAspect="1"/>
          </p:cNvGraphicFramePr>
          <p:nvPr userDrawn="1">
            <p:custDataLst>
              <p:tags r:id="rId1"/>
            </p:custDataLst>
            <p:extLst>
              <p:ext uri="{D42A27DB-BD31-4B8C-83A1-F6EECF244321}">
                <p14:modId xmlns:p14="http://schemas.microsoft.com/office/powerpoint/2010/main" val="44843300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A030CE6A-3306-8EAB-ADB0-80D06AD717CE}"/>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4" name="Subtitle 2">
            <a:extLst>
              <a:ext uri="{FF2B5EF4-FFF2-40B4-BE49-F238E27FC236}">
                <a16:creationId xmlns:a16="http://schemas.microsoft.com/office/drawing/2014/main" id="{FBF3A24C-0E2B-26CB-178F-62D98D493EBC}"/>
              </a:ext>
            </a:extLst>
          </p:cNvPr>
          <p:cNvSpPr>
            <a:spLocks noGrp="1"/>
          </p:cNvSpPr>
          <p:nvPr>
            <p:ph type="subTitle" idx="1" hasCustomPrompt="1"/>
          </p:nvPr>
        </p:nvSpPr>
        <p:spPr>
          <a:xfrm>
            <a:off x="4327524" y="5577840"/>
            <a:ext cx="7421563" cy="594360"/>
          </a:xfrm>
        </p:spPr>
        <p:txBody>
          <a:bodyPr anchor="b"/>
          <a:lstStyle>
            <a:lvl1pPr marL="0" indent="0" algn="l">
              <a:lnSpc>
                <a:spcPct val="100000"/>
              </a:lnSpc>
              <a:spcBef>
                <a:spcPts val="0"/>
              </a:spcBef>
              <a:spcAft>
                <a:spcPts val="0"/>
              </a:spcAft>
              <a:buNone/>
              <a:defRPr sz="1800" b="0">
                <a:solidFill>
                  <a:schemeClr val="accent3"/>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a:t>[Presentation subtitle]</a:t>
            </a:r>
          </a:p>
        </p:txBody>
      </p:sp>
      <p:sp>
        <p:nvSpPr>
          <p:cNvPr id="9" name="Title 8">
            <a:extLst>
              <a:ext uri="{FF2B5EF4-FFF2-40B4-BE49-F238E27FC236}">
                <a16:creationId xmlns:a16="http://schemas.microsoft.com/office/drawing/2014/main" id="{881463FA-B1C6-7E0E-DBE2-0DEED43BFA30}"/>
              </a:ext>
            </a:extLst>
          </p:cNvPr>
          <p:cNvSpPr>
            <a:spLocks noGrp="1"/>
          </p:cNvSpPr>
          <p:nvPr>
            <p:ph type="title"/>
          </p:nvPr>
        </p:nvSpPr>
        <p:spPr>
          <a:xfrm>
            <a:off x="4327524" y="2143353"/>
            <a:ext cx="7421564" cy="2571293"/>
          </a:xfrm>
        </p:spPr>
        <p:txBody>
          <a:bodyPr vert="horz"/>
          <a:lstStyle>
            <a:lvl1pPr>
              <a:defRPr sz="6000"/>
            </a:lvl1pPr>
          </a:lstStyle>
          <a:p>
            <a:r>
              <a:rPr lang="en-US"/>
              <a:t>Click to edit Master title style</a:t>
            </a:r>
          </a:p>
        </p:txBody>
      </p:sp>
      <p:pic>
        <p:nvPicPr>
          <p:cNvPr id="17" name="Graphic 16">
            <a:extLst>
              <a:ext uri="{FF2B5EF4-FFF2-40B4-BE49-F238E27FC236}">
                <a16:creationId xmlns:a16="http://schemas.microsoft.com/office/drawing/2014/main" id="{30542218-6D3B-6E53-9AB6-78ACBED2B58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12926" y="743726"/>
            <a:ext cx="3196757" cy="5370549"/>
          </a:xfrm>
          <a:prstGeom prst="rect">
            <a:avLst/>
          </a:prstGeom>
        </p:spPr>
      </p:pic>
      <p:pic>
        <p:nvPicPr>
          <p:cNvPr id="2" name="Graphic 1">
            <a:extLst>
              <a:ext uri="{FF2B5EF4-FFF2-40B4-BE49-F238E27FC236}">
                <a16:creationId xmlns:a16="http://schemas.microsoft.com/office/drawing/2014/main" id="{3989FB04-E71C-8258-F3E6-7CF9ABCCE792}"/>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3915833" y="353007"/>
            <a:ext cx="3639610" cy="1558107"/>
          </a:xfrm>
          <a:prstGeom prst="rect">
            <a:avLst/>
          </a:prstGeom>
        </p:spPr>
      </p:pic>
    </p:spTree>
    <p:extLst>
      <p:ext uri="{BB962C8B-B14F-4D97-AF65-F5344CB8AC3E}">
        <p14:creationId xmlns:p14="http://schemas.microsoft.com/office/powerpoint/2010/main" val="32252147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and Full Content">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ED0FED00-0B76-8A1C-E70F-07800AB8B512}"/>
              </a:ext>
            </a:extLst>
          </p:cNvPr>
          <p:cNvGraphicFramePr>
            <a:graphicFrameLocks noChangeAspect="1"/>
          </p:cNvGraphicFramePr>
          <p:nvPr userDrawn="1">
            <p:custDataLst>
              <p:tags r:id="rId1"/>
            </p:custDataLst>
            <p:extLst>
              <p:ext uri="{D42A27DB-BD31-4B8C-83A1-F6EECF244321}">
                <p14:modId xmlns:p14="http://schemas.microsoft.com/office/powerpoint/2010/main" val="219484945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think-cell data - do not delete" hidden="1">
                        <a:extLst>
                          <a:ext uri="{FF2B5EF4-FFF2-40B4-BE49-F238E27FC236}">
                            <a16:creationId xmlns:a16="http://schemas.microsoft.com/office/drawing/2014/main" id="{ED0FED00-0B76-8A1C-E70F-07800AB8B512}"/>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9" name="Graphic 8">
            <a:extLst>
              <a:ext uri="{FF2B5EF4-FFF2-40B4-BE49-F238E27FC236}">
                <a16:creationId xmlns:a16="http://schemas.microsoft.com/office/drawing/2014/main" id="{A5071AA6-F5DE-89CF-70E1-6EC1C22C6DE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flipH="1">
            <a:off x="8077200" y="2731836"/>
            <a:ext cx="4314900" cy="7249028"/>
          </a:xfrm>
          <a:prstGeom prst="rect">
            <a:avLst/>
          </a:prstGeom>
        </p:spPr>
      </p:pic>
      <p:sp>
        <p:nvSpPr>
          <p:cNvPr id="3" name="Content Placeholder 2"/>
          <p:cNvSpPr>
            <a:spLocks noGrp="1"/>
          </p:cNvSpPr>
          <p:nvPr>
            <p:ph idx="1"/>
          </p:nvPr>
        </p:nvSpPr>
        <p:spPr>
          <a:xfrm>
            <a:off x="838200" y="1808163"/>
            <a:ext cx="10910888" cy="4375887"/>
          </a:xfrm>
        </p:spPr>
        <p:txBody>
          <a:bodyPr/>
          <a:lstStyle>
            <a:lvl6pPr>
              <a:lnSpc>
                <a:spcPct val="125000"/>
              </a:lnSpc>
              <a:defRPr sz="1200" b="0" i="0">
                <a:latin typeface="Poppins" pitchFamily="2" charset="77"/>
              </a:defRPr>
            </a:lvl6pPr>
            <a:lvl7pPr>
              <a:lnSpc>
                <a:spcPct val="125000"/>
              </a:lnSpc>
              <a:defRPr sz="1200" b="0" i="0">
                <a:latin typeface="Poppins" pitchFamily="2" charset="77"/>
              </a:defRPr>
            </a:lvl7pPr>
            <a:lvl8pPr>
              <a:lnSpc>
                <a:spcPct val="125000"/>
              </a:lnSpc>
              <a:defRPr sz="1200" b="0" i="0">
                <a:latin typeface="Poppins" pitchFamily="2" charset="77"/>
              </a:defRPr>
            </a:lvl8pPr>
            <a:lvl9pPr>
              <a:lnSpc>
                <a:spcPct val="125000"/>
              </a:lnSpc>
              <a:defRPr sz="1200" b="0" i="0">
                <a:latin typeface="Poppins" pitchFamily="2" charset="77"/>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a:extLst>
              <a:ext uri="{FF2B5EF4-FFF2-40B4-BE49-F238E27FC236}">
                <a16:creationId xmlns:a16="http://schemas.microsoft.com/office/drawing/2014/main" id="{62920E58-CE4E-9D0D-C11D-5F08D4973FF9}"/>
              </a:ext>
            </a:extLst>
          </p:cNvPr>
          <p:cNvSpPr>
            <a:spLocks noGrp="1"/>
          </p:cNvSpPr>
          <p:nvPr>
            <p:ph type="title"/>
          </p:nvPr>
        </p:nvSpPr>
        <p:spPr/>
        <p:txBody>
          <a:bodyPr vert="horz"/>
          <a:lstStyle/>
          <a:p>
            <a:r>
              <a:rPr lang="en-US"/>
              <a:t>Click to edit Master title style</a:t>
            </a:r>
          </a:p>
        </p:txBody>
      </p:sp>
      <p:sp>
        <p:nvSpPr>
          <p:cNvPr id="4" name="Footer Placeholder 3">
            <a:extLst>
              <a:ext uri="{FF2B5EF4-FFF2-40B4-BE49-F238E27FC236}">
                <a16:creationId xmlns:a16="http://schemas.microsoft.com/office/drawing/2014/main" id="{7073BF28-7748-A698-6167-D267F232ABA5}"/>
              </a:ext>
            </a:extLst>
          </p:cNvPr>
          <p:cNvSpPr>
            <a:spLocks noGrp="1"/>
          </p:cNvSpPr>
          <p:nvPr>
            <p:ph type="ftr" sz="quarter" idx="10"/>
          </p:nvPr>
        </p:nvSpPr>
        <p:spPr/>
        <p:txBody>
          <a:bodyPr/>
          <a:lstStyle/>
          <a:p>
            <a:r>
              <a:rPr lang="en-US"/>
              <a:t>[Presentation Name]</a:t>
            </a:r>
          </a:p>
        </p:txBody>
      </p:sp>
      <p:sp>
        <p:nvSpPr>
          <p:cNvPr id="5" name="Slide Number Placeholder 4">
            <a:extLst>
              <a:ext uri="{FF2B5EF4-FFF2-40B4-BE49-F238E27FC236}">
                <a16:creationId xmlns:a16="http://schemas.microsoft.com/office/drawing/2014/main" id="{ADDFE4B5-0A0F-6BE0-AD43-70055AB7C85B}"/>
              </a:ext>
            </a:extLst>
          </p:cNvPr>
          <p:cNvSpPr>
            <a:spLocks noGrp="1"/>
          </p:cNvSpPr>
          <p:nvPr>
            <p:ph type="sldNum" sz="quarter" idx="11"/>
          </p:nvPr>
        </p:nvSpPr>
        <p:spPr/>
        <p:txBody>
          <a:bodyPr/>
          <a:lstStyle/>
          <a:p>
            <a:fld id="{7870704B-CE94-48CC-AF30-84932A1262A7}" type="slidenum">
              <a:rPr lang="en-GB" smtClean="0"/>
              <a:pPr/>
              <a:t>‹#›</a:t>
            </a:fld>
            <a:endParaRPr lang="en-GB"/>
          </a:p>
        </p:txBody>
      </p:sp>
    </p:spTree>
    <p:extLst>
      <p:ext uri="{BB962C8B-B14F-4D97-AF65-F5344CB8AC3E}">
        <p14:creationId xmlns:p14="http://schemas.microsoft.com/office/powerpoint/2010/main" val="34205269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Cover-Arrow-Blue">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880FC8-954F-A6A9-13CD-C6FB4E9C63F1}"/>
              </a:ext>
            </a:extLst>
          </p:cNvPr>
          <p:cNvGraphicFramePr>
            <a:graphicFrameLocks noChangeAspect="1"/>
          </p:cNvGraphicFramePr>
          <p:nvPr userDrawn="1">
            <p:custDataLst>
              <p:tags r:id="rId1"/>
            </p:custDataLst>
            <p:extLst>
              <p:ext uri="{D42A27DB-BD31-4B8C-83A1-F6EECF244321}">
                <p14:modId xmlns:p14="http://schemas.microsoft.com/office/powerpoint/2010/main" val="2236967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54880FC8-954F-A6A9-13CD-C6FB4E9C63F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ctrTitle" hasCustomPrompt="1"/>
          </p:nvPr>
        </p:nvSpPr>
        <p:spPr>
          <a:xfrm>
            <a:off x="4327524" y="2143353"/>
            <a:ext cx="7421564" cy="2571293"/>
          </a:xfrm>
        </p:spPr>
        <p:txBody>
          <a:bodyPr vert="horz" anchor="ctr" anchorCtr="0">
            <a:noAutofit/>
          </a:bodyPr>
          <a:lstStyle>
            <a:lvl1pPr algn="l">
              <a:lnSpc>
                <a:spcPct val="85000"/>
              </a:lnSpc>
              <a:defRPr sz="6000">
                <a:solidFill>
                  <a:schemeClr val="tx1"/>
                </a:solidFill>
              </a:defRPr>
            </a:lvl1pPr>
          </a:lstStyle>
          <a:p>
            <a:r>
              <a:rPr lang="en-US"/>
              <a:t>[Presentation title]</a:t>
            </a:r>
            <a:endParaRPr lang="en-GB"/>
          </a:p>
        </p:txBody>
      </p:sp>
      <p:sp>
        <p:nvSpPr>
          <p:cNvPr id="3" name="Subtitle 2"/>
          <p:cNvSpPr>
            <a:spLocks noGrp="1"/>
          </p:cNvSpPr>
          <p:nvPr>
            <p:ph type="subTitle" idx="1" hasCustomPrompt="1"/>
          </p:nvPr>
        </p:nvSpPr>
        <p:spPr>
          <a:xfrm>
            <a:off x="4327524" y="5577840"/>
            <a:ext cx="7421563" cy="594360"/>
          </a:xfrm>
        </p:spPr>
        <p:txBody>
          <a:bodyPr anchor="b"/>
          <a:lstStyle>
            <a:lvl1pPr marL="0" indent="0" algn="l">
              <a:lnSpc>
                <a:spcPct val="100000"/>
              </a:lnSpc>
              <a:spcBef>
                <a:spcPts val="0"/>
              </a:spcBef>
              <a:spcAft>
                <a:spcPts val="0"/>
              </a:spcAft>
              <a:buNone/>
              <a:defRPr sz="1800" b="0">
                <a:solidFill>
                  <a:schemeClr val="accent3"/>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a:t>[Presentation subtitle]</a:t>
            </a:r>
          </a:p>
        </p:txBody>
      </p:sp>
      <p:pic>
        <p:nvPicPr>
          <p:cNvPr id="4" name="Graphic 3">
            <a:extLst>
              <a:ext uri="{FF2B5EF4-FFF2-40B4-BE49-F238E27FC236}">
                <a16:creationId xmlns:a16="http://schemas.microsoft.com/office/drawing/2014/main" id="{D6283AB4-23E3-BF58-48C3-1BF45FDAF63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12926" y="743726"/>
            <a:ext cx="3196757" cy="5370549"/>
          </a:xfrm>
          <a:prstGeom prst="rect">
            <a:avLst/>
          </a:prstGeom>
        </p:spPr>
      </p:pic>
      <p:pic>
        <p:nvPicPr>
          <p:cNvPr id="6" name="Graphic 5">
            <a:extLst>
              <a:ext uri="{FF2B5EF4-FFF2-40B4-BE49-F238E27FC236}">
                <a16:creationId xmlns:a16="http://schemas.microsoft.com/office/drawing/2014/main" id="{9CF12235-C6B9-665B-A52D-D7E8394F3017}"/>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3915833" y="353007"/>
            <a:ext cx="3639610" cy="1558107"/>
          </a:xfrm>
          <a:prstGeom prst="rect">
            <a:avLst/>
          </a:prstGeom>
        </p:spPr>
      </p:pic>
    </p:spTree>
    <p:extLst>
      <p:ext uri="{BB962C8B-B14F-4D97-AF65-F5344CB8AC3E}">
        <p14:creationId xmlns:p14="http://schemas.microsoft.com/office/powerpoint/2010/main" val="223634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Cover-Logo-Green">
    <p:bg>
      <p:bgPr>
        <a:solidFill>
          <a:srgbClr val="FFDDE2">
            <a:alpha val="70000"/>
          </a:srgbClr>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91B7DCB2-DADC-B6BB-B915-E7E509287928}"/>
              </a:ext>
            </a:extLst>
          </p:cNvPr>
          <p:cNvGraphicFramePr>
            <a:graphicFrameLocks noChangeAspect="1"/>
          </p:cNvGraphicFramePr>
          <p:nvPr userDrawn="1">
            <p:custDataLst>
              <p:tags r:id="rId1"/>
            </p:custDataLst>
            <p:extLst>
              <p:ext uri="{D42A27DB-BD31-4B8C-83A1-F6EECF244321}">
                <p14:modId xmlns:p14="http://schemas.microsoft.com/office/powerpoint/2010/main" val="274716249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think-cell data - do not delete" hidden="1">
                        <a:extLst>
                          <a:ext uri="{FF2B5EF4-FFF2-40B4-BE49-F238E27FC236}">
                            <a16:creationId xmlns:a16="http://schemas.microsoft.com/office/drawing/2014/main" id="{91B7DCB2-DADC-B6BB-B915-E7E509287928}"/>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4" name="Graphic 3">
            <a:extLst>
              <a:ext uri="{FF2B5EF4-FFF2-40B4-BE49-F238E27FC236}">
                <a16:creationId xmlns:a16="http://schemas.microsoft.com/office/drawing/2014/main" id="{D72D74EF-8A5F-49B4-2683-71784BA411B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604934" y="1808155"/>
            <a:ext cx="7883397" cy="6120000"/>
          </a:xfrm>
          <a:prstGeom prst="rect">
            <a:avLst/>
          </a:prstGeom>
        </p:spPr>
      </p:pic>
      <p:sp>
        <p:nvSpPr>
          <p:cNvPr id="2" name="Title 1"/>
          <p:cNvSpPr>
            <a:spLocks noGrp="1"/>
          </p:cNvSpPr>
          <p:nvPr>
            <p:ph type="ctrTitle" hasCustomPrompt="1"/>
          </p:nvPr>
        </p:nvSpPr>
        <p:spPr>
          <a:xfrm>
            <a:off x="839788" y="2143353"/>
            <a:ext cx="7421564" cy="2571293"/>
          </a:xfrm>
        </p:spPr>
        <p:txBody>
          <a:bodyPr vert="horz" anchor="ctr" anchorCtr="0">
            <a:normAutofit/>
          </a:bodyPr>
          <a:lstStyle>
            <a:lvl1pPr algn="l">
              <a:lnSpc>
                <a:spcPct val="85000"/>
              </a:lnSpc>
              <a:defRPr sz="6000">
                <a:solidFill>
                  <a:schemeClr val="bg1"/>
                </a:solidFill>
              </a:defRPr>
            </a:lvl1pPr>
          </a:lstStyle>
          <a:p>
            <a:r>
              <a:rPr lang="en-US"/>
              <a:t>[Presentation title]</a:t>
            </a:r>
            <a:endParaRPr lang="en-GB"/>
          </a:p>
        </p:txBody>
      </p:sp>
      <p:sp>
        <p:nvSpPr>
          <p:cNvPr id="3" name="Subtitle 2"/>
          <p:cNvSpPr>
            <a:spLocks noGrp="1"/>
          </p:cNvSpPr>
          <p:nvPr>
            <p:ph type="subTitle" idx="1" hasCustomPrompt="1"/>
          </p:nvPr>
        </p:nvSpPr>
        <p:spPr>
          <a:xfrm>
            <a:off x="839788" y="5577840"/>
            <a:ext cx="7421563" cy="594360"/>
          </a:xfrm>
        </p:spPr>
        <p:txBody>
          <a:bodyPr anchor="b"/>
          <a:lstStyle>
            <a:lvl1pPr marL="0" indent="0" algn="l">
              <a:lnSpc>
                <a:spcPct val="100000"/>
              </a:lnSpc>
              <a:spcBef>
                <a:spcPts val="0"/>
              </a:spcBef>
              <a:spcAft>
                <a:spcPts val="0"/>
              </a:spcAft>
              <a:buNone/>
              <a:defRPr sz="1800" b="0">
                <a:solidFill>
                  <a:schemeClr val="accent3"/>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a:t>[Presentation subtitle]</a:t>
            </a:r>
          </a:p>
        </p:txBody>
      </p:sp>
      <p:pic>
        <p:nvPicPr>
          <p:cNvPr id="5" name="Graphic 4">
            <a:extLst>
              <a:ext uri="{FF2B5EF4-FFF2-40B4-BE49-F238E27FC236}">
                <a16:creationId xmlns:a16="http://schemas.microsoft.com/office/drawing/2014/main" id="{3FF2DEA4-9617-E9F0-0F12-6760E66548B0}"/>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428097" y="353007"/>
            <a:ext cx="3639609" cy="1558106"/>
          </a:xfrm>
          <a:prstGeom prst="rect">
            <a:avLst/>
          </a:prstGeom>
        </p:spPr>
      </p:pic>
    </p:spTree>
    <p:extLst>
      <p:ext uri="{BB962C8B-B14F-4D97-AF65-F5344CB8AC3E}">
        <p14:creationId xmlns:p14="http://schemas.microsoft.com/office/powerpoint/2010/main" val="1600310326"/>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ver-Logo">
    <p:bg>
      <p:bgPr>
        <a:solidFill>
          <a:schemeClr val="tx1"/>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91B7DCB2-DADC-B6BB-B915-E7E509287928}"/>
              </a:ext>
            </a:extLst>
          </p:cNvPr>
          <p:cNvGraphicFramePr>
            <a:graphicFrameLocks noChangeAspect="1"/>
          </p:cNvGraphicFramePr>
          <p:nvPr userDrawn="1">
            <p:custDataLst>
              <p:tags r:id="rId1"/>
            </p:custDataLst>
            <p:extLst>
              <p:ext uri="{D42A27DB-BD31-4B8C-83A1-F6EECF244321}">
                <p14:modId xmlns:p14="http://schemas.microsoft.com/office/powerpoint/2010/main" val="151044546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think-cell data - do not delete" hidden="1">
                        <a:extLst>
                          <a:ext uri="{FF2B5EF4-FFF2-40B4-BE49-F238E27FC236}">
                            <a16:creationId xmlns:a16="http://schemas.microsoft.com/office/drawing/2014/main" id="{91B7DCB2-DADC-B6BB-B915-E7E509287928}"/>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13" name="Graphic 12">
            <a:extLst>
              <a:ext uri="{FF2B5EF4-FFF2-40B4-BE49-F238E27FC236}">
                <a16:creationId xmlns:a16="http://schemas.microsoft.com/office/drawing/2014/main" id="{4A596046-8520-F779-D772-B635ABCE7F8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604934" y="1808155"/>
            <a:ext cx="7883397" cy="6120000"/>
          </a:xfrm>
          <a:prstGeom prst="rect">
            <a:avLst/>
          </a:prstGeom>
        </p:spPr>
      </p:pic>
      <p:sp>
        <p:nvSpPr>
          <p:cNvPr id="2" name="Title 1"/>
          <p:cNvSpPr>
            <a:spLocks noGrp="1"/>
          </p:cNvSpPr>
          <p:nvPr>
            <p:ph type="ctrTitle" hasCustomPrompt="1"/>
          </p:nvPr>
        </p:nvSpPr>
        <p:spPr>
          <a:xfrm>
            <a:off x="839788" y="2143353"/>
            <a:ext cx="7421564" cy="2571293"/>
          </a:xfrm>
        </p:spPr>
        <p:txBody>
          <a:bodyPr vert="horz" anchor="ctr" anchorCtr="0">
            <a:normAutofit/>
          </a:bodyPr>
          <a:lstStyle>
            <a:lvl1pPr algn="l">
              <a:lnSpc>
                <a:spcPct val="85000"/>
              </a:lnSpc>
              <a:defRPr sz="6000">
                <a:solidFill>
                  <a:schemeClr val="bg1"/>
                </a:solidFill>
              </a:defRPr>
            </a:lvl1pPr>
          </a:lstStyle>
          <a:p>
            <a:r>
              <a:rPr lang="en-US"/>
              <a:t>[Presentation title]</a:t>
            </a:r>
            <a:endParaRPr lang="en-GB"/>
          </a:p>
        </p:txBody>
      </p:sp>
      <p:sp>
        <p:nvSpPr>
          <p:cNvPr id="3" name="Subtitle 2"/>
          <p:cNvSpPr>
            <a:spLocks noGrp="1"/>
          </p:cNvSpPr>
          <p:nvPr>
            <p:ph type="subTitle" idx="1" hasCustomPrompt="1"/>
          </p:nvPr>
        </p:nvSpPr>
        <p:spPr>
          <a:xfrm>
            <a:off x="839788" y="5577840"/>
            <a:ext cx="7421563" cy="594360"/>
          </a:xfrm>
        </p:spPr>
        <p:txBody>
          <a:bodyPr anchor="b"/>
          <a:lstStyle>
            <a:lvl1pPr marL="0" indent="0" algn="l">
              <a:lnSpc>
                <a:spcPct val="100000"/>
              </a:lnSpc>
              <a:spcBef>
                <a:spcPts val="0"/>
              </a:spcBef>
              <a:spcAft>
                <a:spcPts val="0"/>
              </a:spcAft>
              <a:buNone/>
              <a:defRPr sz="1800" b="0">
                <a:solidFill>
                  <a:schemeClr val="accent3"/>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a:t>[Presentation subtitle]</a:t>
            </a:r>
          </a:p>
        </p:txBody>
      </p:sp>
    </p:spTree>
    <p:extLst>
      <p:ext uri="{BB962C8B-B14F-4D97-AF65-F5344CB8AC3E}">
        <p14:creationId xmlns:p14="http://schemas.microsoft.com/office/powerpoint/2010/main" val="2124176806"/>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ver-Logo-Blue">
    <p:bg>
      <p:bgRef idx="1001">
        <a:schemeClr val="bg2"/>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91B7DCB2-DADC-B6BB-B915-E7E509287928}"/>
              </a:ext>
            </a:extLst>
          </p:cNvPr>
          <p:cNvGraphicFramePr>
            <a:graphicFrameLocks noChangeAspect="1"/>
          </p:cNvGraphicFramePr>
          <p:nvPr userDrawn="1">
            <p:custDataLst>
              <p:tags r:id="rId1"/>
            </p:custDataLst>
            <p:extLst>
              <p:ext uri="{D42A27DB-BD31-4B8C-83A1-F6EECF244321}">
                <p14:modId xmlns:p14="http://schemas.microsoft.com/office/powerpoint/2010/main" val="144548126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think-cell data - do not delete" hidden="1">
                        <a:extLst>
                          <a:ext uri="{FF2B5EF4-FFF2-40B4-BE49-F238E27FC236}">
                            <a16:creationId xmlns:a16="http://schemas.microsoft.com/office/drawing/2014/main" id="{91B7DCB2-DADC-B6BB-B915-E7E509287928}"/>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ctrTitle" hasCustomPrompt="1"/>
          </p:nvPr>
        </p:nvSpPr>
        <p:spPr>
          <a:xfrm>
            <a:off x="839788" y="2143353"/>
            <a:ext cx="7421564" cy="2571293"/>
          </a:xfrm>
        </p:spPr>
        <p:txBody>
          <a:bodyPr vert="horz" anchor="ctr" anchorCtr="0">
            <a:normAutofit/>
          </a:bodyPr>
          <a:lstStyle>
            <a:lvl1pPr algn="l">
              <a:lnSpc>
                <a:spcPct val="85000"/>
              </a:lnSpc>
              <a:defRPr sz="6000">
                <a:solidFill>
                  <a:schemeClr val="bg1"/>
                </a:solidFill>
              </a:defRPr>
            </a:lvl1pPr>
          </a:lstStyle>
          <a:p>
            <a:r>
              <a:rPr lang="en-US"/>
              <a:t>[Presentation title]</a:t>
            </a:r>
            <a:endParaRPr lang="en-GB"/>
          </a:p>
        </p:txBody>
      </p:sp>
      <p:sp>
        <p:nvSpPr>
          <p:cNvPr id="3" name="Subtitle 2"/>
          <p:cNvSpPr>
            <a:spLocks noGrp="1"/>
          </p:cNvSpPr>
          <p:nvPr>
            <p:ph type="subTitle" idx="1" hasCustomPrompt="1"/>
          </p:nvPr>
        </p:nvSpPr>
        <p:spPr>
          <a:xfrm>
            <a:off x="839788" y="5577840"/>
            <a:ext cx="7421563" cy="594360"/>
          </a:xfrm>
        </p:spPr>
        <p:txBody>
          <a:bodyPr anchor="b"/>
          <a:lstStyle>
            <a:lvl1pPr marL="0" indent="0" algn="l">
              <a:lnSpc>
                <a:spcPct val="100000"/>
              </a:lnSpc>
              <a:spcBef>
                <a:spcPts val="0"/>
              </a:spcBef>
              <a:spcAft>
                <a:spcPts val="0"/>
              </a:spcAft>
              <a:buNone/>
              <a:defRPr sz="1800" b="0">
                <a:solidFill>
                  <a:schemeClr val="accent3"/>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a:t>[Presentation subtitle]</a:t>
            </a:r>
          </a:p>
        </p:txBody>
      </p:sp>
      <p:pic>
        <p:nvPicPr>
          <p:cNvPr id="7" name="Graphic 6">
            <a:extLst>
              <a:ext uri="{FF2B5EF4-FFF2-40B4-BE49-F238E27FC236}">
                <a16:creationId xmlns:a16="http://schemas.microsoft.com/office/drawing/2014/main" id="{5F4810B1-E2CD-ECD1-E735-1541F2817C5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604934" y="1808155"/>
            <a:ext cx="7883397" cy="6120000"/>
          </a:xfrm>
          <a:prstGeom prst="rect">
            <a:avLst/>
          </a:prstGeom>
        </p:spPr>
      </p:pic>
      <p:pic>
        <p:nvPicPr>
          <p:cNvPr id="4" name="Graphic 3">
            <a:extLst>
              <a:ext uri="{FF2B5EF4-FFF2-40B4-BE49-F238E27FC236}">
                <a16:creationId xmlns:a16="http://schemas.microsoft.com/office/drawing/2014/main" id="{F57C07AB-8522-8ABC-7A15-0AD7667086B3}"/>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428097" y="353007"/>
            <a:ext cx="3639609" cy="1558106"/>
          </a:xfrm>
          <a:prstGeom prst="rect">
            <a:avLst/>
          </a:prstGeom>
        </p:spPr>
      </p:pic>
    </p:spTree>
    <p:extLst>
      <p:ext uri="{BB962C8B-B14F-4D97-AF65-F5344CB8AC3E}">
        <p14:creationId xmlns:p14="http://schemas.microsoft.com/office/powerpoint/2010/main" val="2312655203"/>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Cover-Logo-Green">
    <p:bg>
      <p:bgPr>
        <a:solidFill>
          <a:schemeClr val="accent5">
            <a:alpha val="70000"/>
          </a:schemeClr>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91B7DCB2-DADC-B6BB-B915-E7E509287928}"/>
              </a:ext>
            </a:extLst>
          </p:cNvPr>
          <p:cNvGraphicFramePr>
            <a:graphicFrameLocks noChangeAspect="1"/>
          </p:cNvGraphicFramePr>
          <p:nvPr userDrawn="1">
            <p:custDataLst>
              <p:tags r:id="rId1"/>
            </p:custDataLst>
            <p:extLst>
              <p:ext uri="{D42A27DB-BD31-4B8C-83A1-F6EECF244321}">
                <p14:modId xmlns:p14="http://schemas.microsoft.com/office/powerpoint/2010/main" val="274716249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think-cell data - do not delete" hidden="1">
                        <a:extLst>
                          <a:ext uri="{FF2B5EF4-FFF2-40B4-BE49-F238E27FC236}">
                            <a16:creationId xmlns:a16="http://schemas.microsoft.com/office/drawing/2014/main" id="{91B7DCB2-DADC-B6BB-B915-E7E509287928}"/>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4" name="Graphic 3">
            <a:extLst>
              <a:ext uri="{FF2B5EF4-FFF2-40B4-BE49-F238E27FC236}">
                <a16:creationId xmlns:a16="http://schemas.microsoft.com/office/drawing/2014/main" id="{D72D74EF-8A5F-49B4-2683-71784BA411B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604934" y="1808155"/>
            <a:ext cx="7883397" cy="6120000"/>
          </a:xfrm>
          <a:prstGeom prst="rect">
            <a:avLst/>
          </a:prstGeom>
        </p:spPr>
      </p:pic>
      <p:sp>
        <p:nvSpPr>
          <p:cNvPr id="2" name="Title 1"/>
          <p:cNvSpPr>
            <a:spLocks noGrp="1"/>
          </p:cNvSpPr>
          <p:nvPr>
            <p:ph type="ctrTitle" hasCustomPrompt="1"/>
          </p:nvPr>
        </p:nvSpPr>
        <p:spPr>
          <a:xfrm>
            <a:off x="839788" y="2143353"/>
            <a:ext cx="7421564" cy="2571293"/>
          </a:xfrm>
        </p:spPr>
        <p:txBody>
          <a:bodyPr vert="horz" anchor="ctr" anchorCtr="0">
            <a:normAutofit/>
          </a:bodyPr>
          <a:lstStyle>
            <a:lvl1pPr algn="l">
              <a:lnSpc>
                <a:spcPct val="85000"/>
              </a:lnSpc>
              <a:defRPr sz="6000">
                <a:solidFill>
                  <a:schemeClr val="bg1"/>
                </a:solidFill>
              </a:defRPr>
            </a:lvl1pPr>
          </a:lstStyle>
          <a:p>
            <a:r>
              <a:rPr lang="en-US"/>
              <a:t>[Presentation title]</a:t>
            </a:r>
            <a:endParaRPr lang="en-GB"/>
          </a:p>
        </p:txBody>
      </p:sp>
      <p:sp>
        <p:nvSpPr>
          <p:cNvPr id="3" name="Subtitle 2"/>
          <p:cNvSpPr>
            <a:spLocks noGrp="1"/>
          </p:cNvSpPr>
          <p:nvPr>
            <p:ph type="subTitle" idx="1" hasCustomPrompt="1"/>
          </p:nvPr>
        </p:nvSpPr>
        <p:spPr>
          <a:xfrm>
            <a:off x="839788" y="5577840"/>
            <a:ext cx="7421563" cy="594360"/>
          </a:xfrm>
        </p:spPr>
        <p:txBody>
          <a:bodyPr anchor="b"/>
          <a:lstStyle>
            <a:lvl1pPr marL="0" indent="0" algn="l">
              <a:lnSpc>
                <a:spcPct val="100000"/>
              </a:lnSpc>
              <a:spcBef>
                <a:spcPts val="0"/>
              </a:spcBef>
              <a:spcAft>
                <a:spcPts val="0"/>
              </a:spcAft>
              <a:buNone/>
              <a:defRPr sz="1800" b="0">
                <a:solidFill>
                  <a:schemeClr val="accent3"/>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a:t>[Presentation subtitle]</a:t>
            </a:r>
          </a:p>
        </p:txBody>
      </p:sp>
      <p:pic>
        <p:nvPicPr>
          <p:cNvPr id="15" name="Graphic 14">
            <a:extLst>
              <a:ext uri="{FF2B5EF4-FFF2-40B4-BE49-F238E27FC236}">
                <a16:creationId xmlns:a16="http://schemas.microsoft.com/office/drawing/2014/main" id="{E56641EB-A85B-CBE4-3CFE-288E1D3D8144}"/>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428097" y="353007"/>
            <a:ext cx="3639609" cy="1558106"/>
          </a:xfrm>
          <a:prstGeom prst="rect">
            <a:avLst/>
          </a:prstGeom>
        </p:spPr>
      </p:pic>
    </p:spTree>
    <p:extLst>
      <p:ext uri="{BB962C8B-B14F-4D97-AF65-F5344CB8AC3E}">
        <p14:creationId xmlns:p14="http://schemas.microsoft.com/office/powerpoint/2010/main" val="3865583101"/>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Cover-Logo-Green">
    <p:bg>
      <p:bgPr>
        <a:solidFill>
          <a:srgbClr val="FFDDE2">
            <a:alpha val="70000"/>
          </a:srgbClr>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91B7DCB2-DADC-B6BB-B915-E7E509287928}"/>
              </a:ext>
            </a:extLst>
          </p:cNvPr>
          <p:cNvGraphicFramePr>
            <a:graphicFrameLocks noChangeAspect="1"/>
          </p:cNvGraphicFramePr>
          <p:nvPr userDrawn="1">
            <p:custDataLst>
              <p:tags r:id="rId1"/>
            </p:custDataLst>
            <p:extLst>
              <p:ext uri="{D42A27DB-BD31-4B8C-83A1-F6EECF244321}">
                <p14:modId xmlns:p14="http://schemas.microsoft.com/office/powerpoint/2010/main" val="274716249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think-cell data - do not delete" hidden="1">
                        <a:extLst>
                          <a:ext uri="{FF2B5EF4-FFF2-40B4-BE49-F238E27FC236}">
                            <a16:creationId xmlns:a16="http://schemas.microsoft.com/office/drawing/2014/main" id="{91B7DCB2-DADC-B6BB-B915-E7E509287928}"/>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4" name="Graphic 3">
            <a:extLst>
              <a:ext uri="{FF2B5EF4-FFF2-40B4-BE49-F238E27FC236}">
                <a16:creationId xmlns:a16="http://schemas.microsoft.com/office/drawing/2014/main" id="{D72D74EF-8A5F-49B4-2683-71784BA411B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604934" y="1808155"/>
            <a:ext cx="7883397" cy="6120000"/>
          </a:xfrm>
          <a:prstGeom prst="rect">
            <a:avLst/>
          </a:prstGeom>
        </p:spPr>
      </p:pic>
      <p:sp>
        <p:nvSpPr>
          <p:cNvPr id="2" name="Title 1"/>
          <p:cNvSpPr>
            <a:spLocks noGrp="1"/>
          </p:cNvSpPr>
          <p:nvPr>
            <p:ph type="ctrTitle" hasCustomPrompt="1"/>
          </p:nvPr>
        </p:nvSpPr>
        <p:spPr>
          <a:xfrm>
            <a:off x="839788" y="2143353"/>
            <a:ext cx="7421564" cy="2571293"/>
          </a:xfrm>
        </p:spPr>
        <p:txBody>
          <a:bodyPr vert="horz" anchor="ctr" anchorCtr="0">
            <a:normAutofit/>
          </a:bodyPr>
          <a:lstStyle>
            <a:lvl1pPr algn="l">
              <a:lnSpc>
                <a:spcPct val="85000"/>
              </a:lnSpc>
              <a:defRPr sz="6000">
                <a:solidFill>
                  <a:schemeClr val="bg1"/>
                </a:solidFill>
              </a:defRPr>
            </a:lvl1pPr>
          </a:lstStyle>
          <a:p>
            <a:r>
              <a:rPr lang="en-US"/>
              <a:t>[Presentation title]</a:t>
            </a:r>
            <a:endParaRPr lang="en-GB"/>
          </a:p>
        </p:txBody>
      </p:sp>
      <p:sp>
        <p:nvSpPr>
          <p:cNvPr id="3" name="Subtitle 2"/>
          <p:cNvSpPr>
            <a:spLocks noGrp="1"/>
          </p:cNvSpPr>
          <p:nvPr>
            <p:ph type="subTitle" idx="1" hasCustomPrompt="1"/>
          </p:nvPr>
        </p:nvSpPr>
        <p:spPr>
          <a:xfrm>
            <a:off x="839788" y="5577840"/>
            <a:ext cx="7421563" cy="594360"/>
          </a:xfrm>
        </p:spPr>
        <p:txBody>
          <a:bodyPr anchor="b"/>
          <a:lstStyle>
            <a:lvl1pPr marL="0" indent="0" algn="l">
              <a:lnSpc>
                <a:spcPct val="100000"/>
              </a:lnSpc>
              <a:spcBef>
                <a:spcPts val="0"/>
              </a:spcBef>
              <a:spcAft>
                <a:spcPts val="0"/>
              </a:spcAft>
              <a:buNone/>
              <a:defRPr sz="1800" b="0">
                <a:solidFill>
                  <a:schemeClr val="accent3"/>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a:t>[Presentation subtitle]</a:t>
            </a:r>
          </a:p>
        </p:txBody>
      </p:sp>
      <p:pic>
        <p:nvPicPr>
          <p:cNvPr id="5" name="Graphic 4">
            <a:extLst>
              <a:ext uri="{FF2B5EF4-FFF2-40B4-BE49-F238E27FC236}">
                <a16:creationId xmlns:a16="http://schemas.microsoft.com/office/drawing/2014/main" id="{3FF2DEA4-9617-E9F0-0F12-6760E66548B0}"/>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428097" y="353007"/>
            <a:ext cx="3639609" cy="1558106"/>
          </a:xfrm>
          <a:prstGeom prst="rect">
            <a:avLst/>
          </a:prstGeom>
        </p:spPr>
      </p:pic>
    </p:spTree>
    <p:extLst>
      <p:ext uri="{BB962C8B-B14F-4D97-AF65-F5344CB8AC3E}">
        <p14:creationId xmlns:p14="http://schemas.microsoft.com/office/powerpoint/2010/main" val="2450042919"/>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98F4ED2-DF74-FE44-0549-805F68B761F9}"/>
              </a:ext>
            </a:extLst>
          </p:cNvPr>
          <p:cNvGraphicFramePr>
            <a:graphicFrameLocks noChangeAspect="1"/>
          </p:cNvGraphicFramePr>
          <p:nvPr userDrawn="1">
            <p:custDataLst>
              <p:tags r:id="rId1"/>
            </p:custDataLst>
            <p:extLst>
              <p:ext uri="{D42A27DB-BD31-4B8C-83A1-F6EECF244321}">
                <p14:modId xmlns:p14="http://schemas.microsoft.com/office/powerpoint/2010/main" val="325351428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think-cell data - do not delete" hidden="1">
                        <a:extLst>
                          <a:ext uri="{FF2B5EF4-FFF2-40B4-BE49-F238E27FC236}">
                            <a16:creationId xmlns:a16="http://schemas.microsoft.com/office/drawing/2014/main" id="{298F4ED2-DF74-FE44-0549-805F68B761F9}"/>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2" name="Graphic 1">
            <a:extLst>
              <a:ext uri="{FF2B5EF4-FFF2-40B4-BE49-F238E27FC236}">
                <a16:creationId xmlns:a16="http://schemas.microsoft.com/office/drawing/2014/main" id="{05C1A95D-D24E-751A-9894-C42DFFD3828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195986" y="1825625"/>
            <a:ext cx="5760000" cy="5760000"/>
          </a:xfrm>
          <a:prstGeom prst="rect">
            <a:avLst/>
          </a:prstGeom>
        </p:spPr>
      </p:pic>
      <p:sp>
        <p:nvSpPr>
          <p:cNvPr id="7" name="Title 6">
            <a:extLst>
              <a:ext uri="{FF2B5EF4-FFF2-40B4-BE49-F238E27FC236}">
                <a16:creationId xmlns:a16="http://schemas.microsoft.com/office/drawing/2014/main" id="{D6451FCF-9751-522E-C348-DCD8AC42596B}"/>
              </a:ext>
            </a:extLst>
          </p:cNvPr>
          <p:cNvSpPr>
            <a:spLocks noGrp="1"/>
          </p:cNvSpPr>
          <p:nvPr>
            <p:ph type="title"/>
          </p:nvPr>
        </p:nvSpPr>
        <p:spPr/>
        <p:txBody>
          <a:bodyPr vert="horz"/>
          <a:lstStyle/>
          <a:p>
            <a:r>
              <a:rPr lang="en-US"/>
              <a:t>Click to edit Master title style</a:t>
            </a:r>
          </a:p>
        </p:txBody>
      </p:sp>
      <p:sp>
        <p:nvSpPr>
          <p:cNvPr id="9" name="Slide Number Placeholder 8">
            <a:extLst>
              <a:ext uri="{FF2B5EF4-FFF2-40B4-BE49-F238E27FC236}">
                <a16:creationId xmlns:a16="http://schemas.microsoft.com/office/drawing/2014/main" id="{867DB26E-17CD-4F51-8D27-EA20020C1BA9}"/>
              </a:ext>
            </a:extLst>
          </p:cNvPr>
          <p:cNvSpPr>
            <a:spLocks noGrp="1"/>
          </p:cNvSpPr>
          <p:nvPr>
            <p:ph type="sldNum" sz="quarter" idx="12"/>
          </p:nvPr>
        </p:nvSpPr>
        <p:spPr/>
        <p:txBody>
          <a:bodyPr/>
          <a:lstStyle/>
          <a:p>
            <a:fld id="{7870704B-CE94-48CC-AF30-84932A1262A7}" type="slidenum">
              <a:rPr lang="en-GB" smtClean="0"/>
              <a:pPr/>
              <a:t>‹#›</a:t>
            </a:fld>
            <a:endParaRPr lang="en-GB"/>
          </a:p>
        </p:txBody>
      </p:sp>
      <p:sp>
        <p:nvSpPr>
          <p:cNvPr id="4" name="Footer Placeholder 3">
            <a:extLst>
              <a:ext uri="{FF2B5EF4-FFF2-40B4-BE49-F238E27FC236}">
                <a16:creationId xmlns:a16="http://schemas.microsoft.com/office/drawing/2014/main" id="{76ACF5CC-7BDD-2D58-7DA1-D9E9310A2DA4}"/>
              </a:ext>
            </a:extLst>
          </p:cNvPr>
          <p:cNvSpPr>
            <a:spLocks noGrp="1"/>
          </p:cNvSpPr>
          <p:nvPr>
            <p:ph type="ftr" sz="quarter" idx="13"/>
          </p:nvPr>
        </p:nvSpPr>
        <p:spPr/>
        <p:txBody>
          <a:bodyPr/>
          <a:lstStyle/>
          <a:p>
            <a:r>
              <a:rPr lang="en-US"/>
              <a:t>[Presentation Name]</a:t>
            </a:r>
          </a:p>
        </p:txBody>
      </p:sp>
      <p:sp>
        <p:nvSpPr>
          <p:cNvPr id="5" name="Content Placeholder 4">
            <a:extLst>
              <a:ext uri="{FF2B5EF4-FFF2-40B4-BE49-F238E27FC236}">
                <a16:creationId xmlns:a16="http://schemas.microsoft.com/office/drawing/2014/main" id="{1F8478B3-411E-4AAC-FC53-A2400923BEC1}"/>
              </a:ext>
            </a:extLst>
          </p:cNvPr>
          <p:cNvSpPr>
            <a:spLocks noGrp="1"/>
          </p:cNvSpPr>
          <p:nvPr>
            <p:ph sz="quarter" idx="14"/>
          </p:nvPr>
        </p:nvSpPr>
        <p:spPr>
          <a:xfrm>
            <a:off x="838199" y="1808163"/>
            <a:ext cx="10910887" cy="4386262"/>
          </a:xfrm>
        </p:spPr>
        <p:txBody>
          <a:bodyPr lIns="0"/>
          <a:lstStyle>
            <a:lvl1pPr marL="540000" indent="-540000">
              <a:buClr>
                <a:schemeClr val="tx2"/>
              </a:buClr>
              <a:buFont typeface="+mj-lt"/>
              <a:buAutoNum type="arabicPeriod"/>
              <a:defRPr/>
            </a:lvl1pPr>
            <a:lvl2pPr marL="540000">
              <a:defRPr/>
            </a:lvl2pPr>
            <a:lvl3pPr marL="720000" indent="-180000">
              <a:defRPr lang="en-US" sz="1600" b="0" i="0" kern="1200" dirty="0">
                <a:solidFill>
                  <a:schemeClr val="tx1"/>
                </a:solidFill>
                <a:latin typeface="+mn-lt"/>
                <a:ea typeface="+mn-ea"/>
                <a:cs typeface="+mn-cs"/>
              </a:defRPr>
            </a:lvl3pPr>
            <a:lvl4pPr marL="1080000" indent="-540000">
              <a:defRPr/>
            </a:lvl4pPr>
            <a:lvl5pPr marL="1080000" indent="-54000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159350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Section Header-Numbered-Blue">
    <p:bg>
      <p:bgPr>
        <a:solidFill>
          <a:schemeClr val="accent1"/>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785F3F9A-2432-B144-FB82-3B35320E08A1}"/>
              </a:ext>
            </a:extLst>
          </p:cNvPr>
          <p:cNvGraphicFramePr>
            <a:graphicFrameLocks noChangeAspect="1"/>
          </p:cNvGraphicFramePr>
          <p:nvPr userDrawn="1">
            <p:custDataLst>
              <p:tags r:id="rId1"/>
            </p:custDataLst>
            <p:extLst>
              <p:ext uri="{D42A27DB-BD31-4B8C-83A1-F6EECF244321}">
                <p14:modId xmlns:p14="http://schemas.microsoft.com/office/powerpoint/2010/main" val="130313601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think-cell data - do not delete" hidden="1">
                        <a:extLst>
                          <a:ext uri="{FF2B5EF4-FFF2-40B4-BE49-F238E27FC236}">
                            <a16:creationId xmlns:a16="http://schemas.microsoft.com/office/drawing/2014/main" id="{785F3F9A-2432-B144-FB82-3B35320E08A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5" name="Graphic 4">
            <a:extLst>
              <a:ext uri="{FF2B5EF4-FFF2-40B4-BE49-F238E27FC236}">
                <a16:creationId xmlns:a16="http://schemas.microsoft.com/office/drawing/2014/main" id="{C1780734-C7CC-1277-B060-29DB52E9F13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604934" y="1808155"/>
            <a:ext cx="7883397" cy="6120000"/>
          </a:xfrm>
          <a:prstGeom prst="rect">
            <a:avLst/>
          </a:prstGeom>
        </p:spPr>
      </p:pic>
      <p:sp>
        <p:nvSpPr>
          <p:cNvPr id="8" name="Title 1">
            <a:extLst>
              <a:ext uri="{FF2B5EF4-FFF2-40B4-BE49-F238E27FC236}">
                <a16:creationId xmlns:a16="http://schemas.microsoft.com/office/drawing/2014/main" id="{61B72163-4B29-F0A8-3FD9-3D9132AE319C}"/>
              </a:ext>
            </a:extLst>
          </p:cNvPr>
          <p:cNvSpPr>
            <a:spLocks noGrp="1"/>
          </p:cNvSpPr>
          <p:nvPr>
            <p:ph type="ctrTitle" hasCustomPrompt="1"/>
          </p:nvPr>
        </p:nvSpPr>
        <p:spPr>
          <a:xfrm>
            <a:off x="839788" y="2143353"/>
            <a:ext cx="7421564" cy="2571293"/>
          </a:xfrm>
        </p:spPr>
        <p:txBody>
          <a:bodyPr vert="horz" anchor="ctr" anchorCtr="0">
            <a:normAutofit/>
          </a:bodyPr>
          <a:lstStyle>
            <a:lvl1pPr algn="l">
              <a:lnSpc>
                <a:spcPct val="85000"/>
              </a:lnSpc>
              <a:defRPr sz="6000">
                <a:solidFill>
                  <a:schemeClr val="bg1"/>
                </a:solidFill>
              </a:defRPr>
            </a:lvl1pPr>
          </a:lstStyle>
          <a:p>
            <a:r>
              <a:rPr lang="en-US"/>
              <a:t>[Presentation title]</a:t>
            </a:r>
            <a:endParaRPr lang="en-GB"/>
          </a:p>
        </p:txBody>
      </p:sp>
      <p:pic>
        <p:nvPicPr>
          <p:cNvPr id="10" name="Graphic 9">
            <a:extLst>
              <a:ext uri="{FF2B5EF4-FFF2-40B4-BE49-F238E27FC236}">
                <a16:creationId xmlns:a16="http://schemas.microsoft.com/office/drawing/2014/main" id="{B68763F5-F211-C1AC-1658-96DE6A4D161C}"/>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519983" y="250048"/>
            <a:ext cx="3639609" cy="1558107"/>
          </a:xfrm>
          <a:prstGeom prst="rect">
            <a:avLst/>
          </a:prstGeom>
        </p:spPr>
      </p:pic>
    </p:spTree>
    <p:extLst>
      <p:ext uri="{BB962C8B-B14F-4D97-AF65-F5344CB8AC3E}">
        <p14:creationId xmlns:p14="http://schemas.microsoft.com/office/powerpoint/2010/main" val="32814198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Section Header-Numbered-Green">
    <p:bg>
      <p:bgPr>
        <a:solidFill>
          <a:schemeClr val="accent5"/>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785F3F9A-2432-B144-FB82-3B35320E08A1}"/>
              </a:ext>
            </a:extLst>
          </p:cNvPr>
          <p:cNvGraphicFramePr>
            <a:graphicFrameLocks noChangeAspect="1"/>
          </p:cNvGraphicFramePr>
          <p:nvPr userDrawn="1">
            <p:custDataLst>
              <p:tags r:id="rId1"/>
            </p:custDataLst>
            <p:extLst>
              <p:ext uri="{D42A27DB-BD31-4B8C-83A1-F6EECF244321}">
                <p14:modId xmlns:p14="http://schemas.microsoft.com/office/powerpoint/2010/main" val="111585369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think-cell data - do not delete" hidden="1">
                        <a:extLst>
                          <a:ext uri="{FF2B5EF4-FFF2-40B4-BE49-F238E27FC236}">
                            <a16:creationId xmlns:a16="http://schemas.microsoft.com/office/drawing/2014/main" id="{785F3F9A-2432-B144-FB82-3B35320E08A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12" name="Graphic 11">
            <a:extLst>
              <a:ext uri="{FF2B5EF4-FFF2-40B4-BE49-F238E27FC236}">
                <a16:creationId xmlns:a16="http://schemas.microsoft.com/office/drawing/2014/main" id="{7A7A0C2A-6BAA-34E3-ACBA-24624568D8A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803745" y="-406800"/>
            <a:ext cx="7795156" cy="7795156"/>
          </a:xfrm>
          <a:prstGeom prst="rect">
            <a:avLst/>
          </a:prstGeom>
        </p:spPr>
      </p:pic>
      <p:sp>
        <p:nvSpPr>
          <p:cNvPr id="2" name="Title 1"/>
          <p:cNvSpPr>
            <a:spLocks noGrp="1"/>
          </p:cNvSpPr>
          <p:nvPr>
            <p:ph type="title" hasCustomPrompt="1"/>
          </p:nvPr>
        </p:nvSpPr>
        <p:spPr>
          <a:xfrm>
            <a:off x="4327200" y="2102400"/>
            <a:ext cx="7200000" cy="2564265"/>
          </a:xfrm>
        </p:spPr>
        <p:txBody>
          <a:bodyPr vert="horz" anchor="ctr" anchorCtr="0">
            <a:noAutofit/>
          </a:bodyPr>
          <a:lstStyle>
            <a:lvl1pPr>
              <a:lnSpc>
                <a:spcPct val="100000"/>
              </a:lnSpc>
              <a:defRPr sz="4800" b="1" i="0">
                <a:solidFill>
                  <a:schemeClr val="tx1"/>
                </a:solidFill>
                <a:latin typeface="+mn-lt"/>
              </a:defRPr>
            </a:lvl1pPr>
          </a:lstStyle>
          <a:p>
            <a:r>
              <a:rPr lang="en-US"/>
              <a:t>[Section header title]</a:t>
            </a:r>
            <a:endParaRPr lang="en-GB"/>
          </a:p>
        </p:txBody>
      </p:sp>
      <p:sp>
        <p:nvSpPr>
          <p:cNvPr id="10" name="Subtitle 2">
            <a:extLst>
              <a:ext uri="{FF2B5EF4-FFF2-40B4-BE49-F238E27FC236}">
                <a16:creationId xmlns:a16="http://schemas.microsoft.com/office/drawing/2014/main" id="{FEF016CB-59B4-190C-AC37-3D76BE7EF123}"/>
              </a:ext>
            </a:extLst>
          </p:cNvPr>
          <p:cNvSpPr>
            <a:spLocks noGrp="1"/>
          </p:cNvSpPr>
          <p:nvPr>
            <p:ph type="subTitle" idx="1" hasCustomPrompt="1"/>
          </p:nvPr>
        </p:nvSpPr>
        <p:spPr>
          <a:xfrm>
            <a:off x="2700000" y="2102400"/>
            <a:ext cx="1229693" cy="2561240"/>
          </a:xfrm>
          <a:noFill/>
        </p:spPr>
        <p:txBody>
          <a:bodyPr anchor="ctr" anchorCtr="0">
            <a:noAutofit/>
          </a:bodyPr>
          <a:lstStyle>
            <a:lvl1pPr marL="0" indent="0" algn="r">
              <a:lnSpc>
                <a:spcPct val="95000"/>
              </a:lnSpc>
              <a:spcBef>
                <a:spcPts val="0"/>
              </a:spcBef>
              <a:spcAft>
                <a:spcPts val="0"/>
              </a:spcAft>
              <a:buNone/>
              <a:defRPr sz="14400" b="0" i="0">
                <a:solidFill>
                  <a:schemeClr val="accent2"/>
                </a:solidFill>
                <a:latin typeface="+mn-lt"/>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r>
              <a:rPr lang="en-US"/>
              <a:t>0</a:t>
            </a:r>
          </a:p>
        </p:txBody>
      </p:sp>
      <p:pic>
        <p:nvPicPr>
          <p:cNvPr id="11" name="Graphic 10">
            <a:extLst>
              <a:ext uri="{FF2B5EF4-FFF2-40B4-BE49-F238E27FC236}">
                <a16:creationId xmlns:a16="http://schemas.microsoft.com/office/drawing/2014/main" id="{B141A83C-6310-3462-6970-6043FE4EE09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212926" y="1614601"/>
            <a:ext cx="2160000" cy="3628798"/>
          </a:xfrm>
          <a:prstGeom prst="rect">
            <a:avLst/>
          </a:prstGeom>
        </p:spPr>
      </p:pic>
    </p:spTree>
    <p:extLst>
      <p:ext uri="{BB962C8B-B14F-4D97-AF65-F5344CB8AC3E}">
        <p14:creationId xmlns:p14="http://schemas.microsoft.com/office/powerpoint/2010/main" val="29984482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A7A13A30-D23C-B0C0-536D-748E51ADB868}"/>
              </a:ext>
            </a:extLst>
          </p:cNvPr>
          <p:cNvGraphicFramePr>
            <a:graphicFrameLocks noChangeAspect="1"/>
          </p:cNvGraphicFramePr>
          <p:nvPr userDrawn="1">
            <p:custDataLst>
              <p:tags r:id="rId1"/>
            </p:custDataLst>
            <p:extLst>
              <p:ext uri="{D42A27DB-BD31-4B8C-83A1-F6EECF244321}">
                <p14:modId xmlns:p14="http://schemas.microsoft.com/office/powerpoint/2010/main" val="368971866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think-cell data - do not delete" hidden="1">
                        <a:extLst>
                          <a:ext uri="{FF2B5EF4-FFF2-40B4-BE49-F238E27FC236}">
                            <a16:creationId xmlns:a16="http://schemas.microsoft.com/office/drawing/2014/main" id="{A7A13A30-D23C-B0C0-536D-748E51ADB868}"/>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5" name="Graphic 4">
            <a:extLst>
              <a:ext uri="{FF2B5EF4-FFF2-40B4-BE49-F238E27FC236}">
                <a16:creationId xmlns:a16="http://schemas.microsoft.com/office/drawing/2014/main" id="{9438598B-C5D3-B16E-3844-F67B3576B38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flipH="1">
            <a:off x="8077200" y="-4598154"/>
            <a:ext cx="4314900" cy="7249028"/>
          </a:xfrm>
          <a:prstGeom prst="rect">
            <a:avLst/>
          </a:prstGeom>
        </p:spPr>
      </p:pic>
      <p:sp>
        <p:nvSpPr>
          <p:cNvPr id="2" name="Title 1">
            <a:extLst>
              <a:ext uri="{FF2B5EF4-FFF2-40B4-BE49-F238E27FC236}">
                <a16:creationId xmlns:a16="http://schemas.microsoft.com/office/drawing/2014/main" id="{E8DDEFAE-71C9-405A-4264-D6ABF5A80B4F}"/>
              </a:ext>
            </a:extLst>
          </p:cNvPr>
          <p:cNvSpPr>
            <a:spLocks noGrp="1"/>
          </p:cNvSpPr>
          <p:nvPr>
            <p:ph type="title"/>
          </p:nvPr>
        </p:nvSpPr>
        <p:spPr/>
        <p:txBody>
          <a:bodyPr vert="horz"/>
          <a:lstStyle/>
          <a:p>
            <a:r>
              <a:rPr lang="en-US"/>
              <a:t>Click to edit Master title style</a:t>
            </a:r>
          </a:p>
        </p:txBody>
      </p:sp>
      <p:sp>
        <p:nvSpPr>
          <p:cNvPr id="3" name="Content Placeholder 2">
            <a:extLst>
              <a:ext uri="{FF2B5EF4-FFF2-40B4-BE49-F238E27FC236}">
                <a16:creationId xmlns:a16="http://schemas.microsoft.com/office/drawing/2014/main" id="{3B3A0118-AB81-D8EB-23FB-13D296A17D1A}"/>
              </a:ext>
            </a:extLst>
          </p:cNvPr>
          <p:cNvSpPr>
            <a:spLocks noGrp="1"/>
          </p:cNvSpPr>
          <p:nvPr>
            <p:ph sz="half" idx="1"/>
          </p:nvPr>
        </p:nvSpPr>
        <p:spPr>
          <a:xfrm>
            <a:off x="838200" y="1825625"/>
            <a:ext cx="489743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C1DF09-C527-6EAA-1D10-266908F4689A}"/>
              </a:ext>
            </a:extLst>
          </p:cNvPr>
          <p:cNvSpPr>
            <a:spLocks noGrp="1"/>
          </p:cNvSpPr>
          <p:nvPr>
            <p:ph sz="half" idx="2"/>
          </p:nvPr>
        </p:nvSpPr>
        <p:spPr>
          <a:xfrm>
            <a:off x="6456362" y="1825625"/>
            <a:ext cx="5292726" cy="436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A1CD40E1-AA82-621E-70AF-7082BA9B7821}"/>
              </a:ext>
            </a:extLst>
          </p:cNvPr>
          <p:cNvSpPr>
            <a:spLocks noGrp="1"/>
          </p:cNvSpPr>
          <p:nvPr>
            <p:ph type="ftr" sz="quarter" idx="11"/>
          </p:nvPr>
        </p:nvSpPr>
        <p:spPr/>
        <p:txBody>
          <a:bodyPr/>
          <a:lstStyle/>
          <a:p>
            <a:r>
              <a:rPr lang="en-US"/>
              <a:t>[Presentation Name]</a:t>
            </a:r>
          </a:p>
        </p:txBody>
      </p:sp>
      <p:sp>
        <p:nvSpPr>
          <p:cNvPr id="7" name="Slide Number Placeholder 6">
            <a:extLst>
              <a:ext uri="{FF2B5EF4-FFF2-40B4-BE49-F238E27FC236}">
                <a16:creationId xmlns:a16="http://schemas.microsoft.com/office/drawing/2014/main" id="{65771434-711C-4153-2F91-D72E4B2EA021}"/>
              </a:ext>
            </a:extLst>
          </p:cNvPr>
          <p:cNvSpPr>
            <a:spLocks noGrp="1"/>
          </p:cNvSpPr>
          <p:nvPr>
            <p:ph type="sldNum" sz="quarter" idx="12"/>
          </p:nvPr>
        </p:nvSpPr>
        <p:spPr/>
        <p:txBody>
          <a:bodyPr/>
          <a:lstStyle/>
          <a:p>
            <a:fld id="{7870704B-CE94-48CC-AF30-84932A1262A7}" type="slidenum">
              <a:rPr lang="en-GB" smtClean="0"/>
              <a:pPr/>
              <a:t>‹#›</a:t>
            </a:fld>
            <a:endParaRPr lang="en-GB"/>
          </a:p>
        </p:txBody>
      </p:sp>
    </p:spTree>
    <p:extLst>
      <p:ext uri="{BB962C8B-B14F-4D97-AF65-F5344CB8AC3E}">
        <p14:creationId xmlns:p14="http://schemas.microsoft.com/office/powerpoint/2010/main" val="1678167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alf-Blue">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1A19CC33-E61A-3196-0710-1329CC665DF9}"/>
              </a:ext>
            </a:extLst>
          </p:cNvPr>
          <p:cNvGraphicFramePr>
            <a:graphicFrameLocks noChangeAspect="1"/>
          </p:cNvGraphicFramePr>
          <p:nvPr userDrawn="1">
            <p:custDataLst>
              <p:tags r:id="rId1"/>
            </p:custDataLst>
            <p:extLst>
              <p:ext uri="{D42A27DB-BD31-4B8C-83A1-F6EECF244321}">
                <p14:modId xmlns:p14="http://schemas.microsoft.com/office/powerpoint/2010/main" val="205069155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think-cell data - do not delete" hidden="1">
                        <a:extLst>
                          <a:ext uri="{FF2B5EF4-FFF2-40B4-BE49-F238E27FC236}">
                            <a16:creationId xmlns:a16="http://schemas.microsoft.com/office/drawing/2014/main" id="{1A19CC33-E61A-3196-0710-1329CC665DF9}"/>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Rounded Rectangle 4">
            <a:extLst>
              <a:ext uri="{FF2B5EF4-FFF2-40B4-BE49-F238E27FC236}">
                <a16:creationId xmlns:a16="http://schemas.microsoft.com/office/drawing/2014/main" id="{B324A9EB-FEDA-8303-0F19-9D77FDA58968}"/>
              </a:ext>
            </a:extLst>
          </p:cNvPr>
          <p:cNvSpPr/>
          <p:nvPr userDrawn="1"/>
        </p:nvSpPr>
        <p:spPr>
          <a:xfrm>
            <a:off x="254000" y="262467"/>
            <a:ext cx="11684000" cy="5931958"/>
          </a:xfrm>
          <a:prstGeom prst="roundRect">
            <a:avLst>
              <a:gd name="adj" fmla="val 3108"/>
            </a:avLst>
          </a:prstGeom>
          <a:solidFill>
            <a:schemeClr val="accent4">
              <a:alpha val="70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pic>
        <p:nvPicPr>
          <p:cNvPr id="12" name="Graphic 11">
            <a:extLst>
              <a:ext uri="{FF2B5EF4-FFF2-40B4-BE49-F238E27FC236}">
                <a16:creationId xmlns:a16="http://schemas.microsoft.com/office/drawing/2014/main" id="{7009E50A-5DD7-586F-804D-3348DDAE42A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318124" y="-355600"/>
            <a:ext cx="7569200" cy="7569200"/>
          </a:xfrm>
          <a:prstGeom prst="rect">
            <a:avLst/>
          </a:prstGeom>
        </p:spPr>
      </p:pic>
      <p:sp>
        <p:nvSpPr>
          <p:cNvPr id="2" name="Footer Placeholder 1">
            <a:extLst>
              <a:ext uri="{FF2B5EF4-FFF2-40B4-BE49-F238E27FC236}">
                <a16:creationId xmlns:a16="http://schemas.microsoft.com/office/drawing/2014/main" id="{EE2F5070-17BA-34C2-4CF4-C7B1775FDFCD}"/>
              </a:ext>
            </a:extLst>
          </p:cNvPr>
          <p:cNvSpPr>
            <a:spLocks noGrp="1"/>
          </p:cNvSpPr>
          <p:nvPr>
            <p:ph type="ftr" sz="quarter" idx="10"/>
          </p:nvPr>
        </p:nvSpPr>
        <p:spPr/>
        <p:txBody>
          <a:bodyPr/>
          <a:lstStyle/>
          <a:p>
            <a:r>
              <a:rPr lang="en-US"/>
              <a:t>[Presentation Name]</a:t>
            </a:r>
          </a:p>
        </p:txBody>
      </p:sp>
      <p:sp>
        <p:nvSpPr>
          <p:cNvPr id="4" name="Slide Number Placeholder 3">
            <a:extLst>
              <a:ext uri="{FF2B5EF4-FFF2-40B4-BE49-F238E27FC236}">
                <a16:creationId xmlns:a16="http://schemas.microsoft.com/office/drawing/2014/main" id="{7491D748-B816-81B7-2888-AB84EA5436D4}"/>
              </a:ext>
            </a:extLst>
          </p:cNvPr>
          <p:cNvSpPr>
            <a:spLocks noGrp="1"/>
          </p:cNvSpPr>
          <p:nvPr>
            <p:ph type="sldNum" sz="quarter" idx="11"/>
          </p:nvPr>
        </p:nvSpPr>
        <p:spPr/>
        <p:txBody>
          <a:bodyPr/>
          <a:lstStyle/>
          <a:p>
            <a:fld id="{7870704B-CE94-48CC-AF30-84932A1262A7}" type="slidenum">
              <a:rPr lang="en-GB" smtClean="0"/>
              <a:pPr/>
              <a:t>‹#›</a:t>
            </a:fld>
            <a:endParaRPr lang="en-GB"/>
          </a:p>
        </p:txBody>
      </p:sp>
      <p:sp>
        <p:nvSpPr>
          <p:cNvPr id="10" name="Content Placeholder 9">
            <a:extLst>
              <a:ext uri="{FF2B5EF4-FFF2-40B4-BE49-F238E27FC236}">
                <a16:creationId xmlns:a16="http://schemas.microsoft.com/office/drawing/2014/main" id="{F5AF4AD4-C62F-97A3-87C4-78B44E431112}"/>
              </a:ext>
            </a:extLst>
          </p:cNvPr>
          <p:cNvSpPr>
            <a:spLocks noGrp="1"/>
          </p:cNvSpPr>
          <p:nvPr>
            <p:ph sz="quarter" idx="12"/>
          </p:nvPr>
        </p:nvSpPr>
        <p:spPr>
          <a:xfrm>
            <a:off x="6456362" y="428625"/>
            <a:ext cx="5292725" cy="5743575"/>
          </a:xfrm>
        </p:spPr>
        <p:txBody>
          <a:bodyPr anchor="ctr"/>
          <a:lstStyle>
            <a:lvl1pPr>
              <a:defRPr sz="2000" b="1"/>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B1E39D7E-EFA5-4D28-02F0-0014D049D435}"/>
              </a:ext>
            </a:extLst>
          </p:cNvPr>
          <p:cNvSpPr>
            <a:spLocks noGrp="1"/>
          </p:cNvSpPr>
          <p:nvPr>
            <p:ph type="title"/>
          </p:nvPr>
        </p:nvSpPr>
        <p:spPr>
          <a:xfrm>
            <a:off x="838200" y="2884235"/>
            <a:ext cx="4276726" cy="1089529"/>
          </a:xfrm>
        </p:spPr>
        <p:txBody>
          <a:bodyPr vert="horz">
            <a:spAutoFit/>
          </a:bodyPr>
          <a:lstStyle/>
          <a:p>
            <a:r>
              <a:rPr lang="en-US"/>
              <a:t>Click to edit Master title style</a:t>
            </a:r>
          </a:p>
        </p:txBody>
      </p:sp>
      <p:pic>
        <p:nvPicPr>
          <p:cNvPr id="13" name="Graphic 12">
            <a:extLst>
              <a:ext uri="{FF2B5EF4-FFF2-40B4-BE49-F238E27FC236}">
                <a16:creationId xmlns:a16="http://schemas.microsoft.com/office/drawing/2014/main" id="{95DEBB4D-EC61-0D9D-36B2-436CD70A0FC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1671" y="500104"/>
            <a:ext cx="628336" cy="1055604"/>
          </a:xfrm>
          <a:prstGeom prst="rect">
            <a:avLst/>
          </a:prstGeom>
        </p:spPr>
      </p:pic>
    </p:spTree>
    <p:extLst>
      <p:ext uri="{BB962C8B-B14F-4D97-AF65-F5344CB8AC3E}">
        <p14:creationId xmlns:p14="http://schemas.microsoft.com/office/powerpoint/2010/main" val="22034054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Quote-Light">
    <p:bg>
      <p:bgPr>
        <a:solidFill>
          <a:schemeClr val="bg2">
            <a:alpha val="70000"/>
          </a:schemeClr>
        </a:solidFill>
        <a:effectLst/>
      </p:bgPr>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4EFBCF20-619E-4976-F7EF-FA52F7746136}"/>
              </a:ext>
            </a:extLst>
          </p:cNvPr>
          <p:cNvGraphicFramePr>
            <a:graphicFrameLocks noChangeAspect="1"/>
          </p:cNvGraphicFramePr>
          <p:nvPr userDrawn="1">
            <p:custDataLst>
              <p:tags r:id="rId1"/>
            </p:custDataLst>
            <p:extLst>
              <p:ext uri="{D42A27DB-BD31-4B8C-83A1-F6EECF244321}">
                <p14:modId xmlns:p14="http://schemas.microsoft.com/office/powerpoint/2010/main" val="33957561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think-cell data - do not delete" hidden="1">
                        <a:extLst>
                          <a:ext uri="{FF2B5EF4-FFF2-40B4-BE49-F238E27FC236}">
                            <a16:creationId xmlns:a16="http://schemas.microsoft.com/office/drawing/2014/main" id="{4EFBCF20-619E-4976-F7EF-FA52F7746136}"/>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6" name="Rounded Rectangle 5">
            <a:extLst>
              <a:ext uri="{FF2B5EF4-FFF2-40B4-BE49-F238E27FC236}">
                <a16:creationId xmlns:a16="http://schemas.microsoft.com/office/drawing/2014/main" id="{64A88328-B146-3456-62C7-32DF5DF07A16}"/>
              </a:ext>
            </a:extLst>
          </p:cNvPr>
          <p:cNvSpPr/>
          <p:nvPr userDrawn="1"/>
        </p:nvSpPr>
        <p:spPr>
          <a:xfrm>
            <a:off x="254000" y="262467"/>
            <a:ext cx="11684000" cy="5931958"/>
          </a:xfrm>
          <a:prstGeom prst="roundRect">
            <a:avLst>
              <a:gd name="adj" fmla="val 3108"/>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pic>
        <p:nvPicPr>
          <p:cNvPr id="8" name="Graphic 7">
            <a:extLst>
              <a:ext uri="{FF2B5EF4-FFF2-40B4-BE49-F238E27FC236}">
                <a16:creationId xmlns:a16="http://schemas.microsoft.com/office/drawing/2014/main" id="{B2B5C384-8A65-6E29-C31F-B86044B98AC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1671" y="500104"/>
            <a:ext cx="628336" cy="1055604"/>
          </a:xfrm>
          <a:prstGeom prst="rect">
            <a:avLst/>
          </a:prstGeom>
        </p:spPr>
      </p:pic>
      <p:sp>
        <p:nvSpPr>
          <p:cNvPr id="7" name="Picture Placeholder 8"/>
          <p:cNvSpPr>
            <a:spLocks noGrp="1"/>
          </p:cNvSpPr>
          <p:nvPr>
            <p:ph type="pic" sz="quarter" idx="14"/>
          </p:nvPr>
        </p:nvSpPr>
        <p:spPr>
          <a:xfrm>
            <a:off x="12548361" y="0"/>
            <a:ext cx="3960000" cy="6858000"/>
          </a:xfrm>
          <a:solidFill>
            <a:schemeClr val="bg2"/>
          </a:solidFill>
        </p:spPr>
        <p:txBody>
          <a:bodyPr anchor="ctr" anchorCtr="0"/>
          <a:lstStyle>
            <a:lvl1pPr algn="ctr">
              <a:defRPr sz="1200" b="0">
                <a:solidFill>
                  <a:schemeClr val="tx1"/>
                </a:solidFill>
              </a:defRPr>
            </a:lvl1pPr>
          </a:lstStyle>
          <a:p>
            <a:r>
              <a:rPr lang="en-US"/>
              <a:t>Click icon to add picture</a:t>
            </a:r>
            <a:endParaRPr lang="en-GB"/>
          </a:p>
        </p:txBody>
      </p:sp>
      <p:sp>
        <p:nvSpPr>
          <p:cNvPr id="2" name="Footer Placeholder 1">
            <a:extLst>
              <a:ext uri="{FF2B5EF4-FFF2-40B4-BE49-F238E27FC236}">
                <a16:creationId xmlns:a16="http://schemas.microsoft.com/office/drawing/2014/main" id="{4898AA63-74F3-6DFD-BB1D-D01F84A91983}"/>
              </a:ext>
            </a:extLst>
          </p:cNvPr>
          <p:cNvSpPr>
            <a:spLocks noGrp="1"/>
          </p:cNvSpPr>
          <p:nvPr>
            <p:ph type="ftr" sz="quarter" idx="15"/>
          </p:nvPr>
        </p:nvSpPr>
        <p:spPr/>
        <p:txBody>
          <a:bodyPr/>
          <a:lstStyle>
            <a:lvl1pPr>
              <a:defRPr>
                <a:solidFill>
                  <a:schemeClr val="accent3"/>
                </a:solidFill>
              </a:defRPr>
            </a:lvl1pPr>
          </a:lstStyle>
          <a:p>
            <a:r>
              <a:rPr lang="en-US"/>
              <a:t>[Presentation Name]</a:t>
            </a:r>
          </a:p>
        </p:txBody>
      </p:sp>
      <p:sp>
        <p:nvSpPr>
          <p:cNvPr id="4" name="Slide Number Placeholder 3">
            <a:extLst>
              <a:ext uri="{FF2B5EF4-FFF2-40B4-BE49-F238E27FC236}">
                <a16:creationId xmlns:a16="http://schemas.microsoft.com/office/drawing/2014/main" id="{82FCECA7-BB69-2407-1533-B145F6886207}"/>
              </a:ext>
            </a:extLst>
          </p:cNvPr>
          <p:cNvSpPr>
            <a:spLocks noGrp="1"/>
          </p:cNvSpPr>
          <p:nvPr>
            <p:ph type="sldNum" sz="quarter" idx="16"/>
          </p:nvPr>
        </p:nvSpPr>
        <p:spPr/>
        <p:txBody>
          <a:bodyPr/>
          <a:lstStyle>
            <a:lvl1pPr>
              <a:defRPr>
                <a:solidFill>
                  <a:schemeClr val="accent3"/>
                </a:solidFill>
              </a:defRPr>
            </a:lvl1pPr>
          </a:lstStyle>
          <a:p>
            <a:fld id="{7870704B-CE94-48CC-AF30-84932A1262A7}" type="slidenum">
              <a:rPr lang="en-GB" smtClean="0"/>
              <a:pPr/>
              <a:t>‹#›</a:t>
            </a:fld>
            <a:endParaRPr lang="en-GB"/>
          </a:p>
        </p:txBody>
      </p:sp>
      <p:sp>
        <p:nvSpPr>
          <p:cNvPr id="3" name="Content Placeholder 2"/>
          <p:cNvSpPr>
            <a:spLocks noGrp="1"/>
          </p:cNvSpPr>
          <p:nvPr>
            <p:ph idx="1" hasCustomPrompt="1"/>
          </p:nvPr>
        </p:nvSpPr>
        <p:spPr>
          <a:xfrm>
            <a:off x="838199" y="697614"/>
            <a:ext cx="6949161" cy="4457700"/>
          </a:xfrm>
        </p:spPr>
        <p:txBody>
          <a:bodyPr/>
          <a:lstStyle>
            <a:lvl1pPr>
              <a:lnSpc>
                <a:spcPct val="100000"/>
              </a:lnSpc>
              <a:spcBef>
                <a:spcPts val="0"/>
              </a:spcBef>
              <a:spcAft>
                <a:spcPts val="1200"/>
              </a:spcAft>
              <a:defRPr sz="3600" b="0" i="0">
                <a:solidFill>
                  <a:schemeClr val="tx2"/>
                </a:solidFill>
                <a:latin typeface="Arial" panose="020B0604020202020204" pitchFamily="34" charset="0"/>
              </a:defRPr>
            </a:lvl1pPr>
            <a:lvl2pPr marL="0" indent="0">
              <a:lnSpc>
                <a:spcPct val="125000"/>
              </a:lnSpc>
              <a:spcBef>
                <a:spcPts val="0"/>
              </a:spcBef>
              <a:spcAft>
                <a:spcPts val="0"/>
              </a:spcAft>
              <a:buFont typeface="Arial" panose="020B0604020202020204" pitchFamily="34" charset="0"/>
              <a:buNone/>
              <a:defRPr sz="1400" b="1">
                <a:solidFill>
                  <a:schemeClr val="tx1"/>
                </a:solidFill>
              </a:defRPr>
            </a:lvl2pPr>
            <a:lvl3pPr marL="0" indent="0">
              <a:lnSpc>
                <a:spcPct val="125000"/>
              </a:lnSpc>
              <a:spcBef>
                <a:spcPts val="0"/>
              </a:spcBef>
              <a:spcAft>
                <a:spcPts val="0"/>
              </a:spcAft>
              <a:buFontTx/>
              <a:buNone/>
              <a:defRPr sz="1400">
                <a:solidFill>
                  <a:schemeClr val="tx1"/>
                </a:solidFill>
              </a:defRPr>
            </a:lvl3pPr>
            <a:lvl4pPr marL="0" indent="0">
              <a:lnSpc>
                <a:spcPct val="125000"/>
              </a:lnSpc>
              <a:spcBef>
                <a:spcPts val="0"/>
              </a:spcBef>
              <a:spcAft>
                <a:spcPts val="0"/>
              </a:spcAft>
              <a:buFontTx/>
              <a:buNone/>
              <a:defRPr sz="1400">
                <a:solidFill>
                  <a:schemeClr val="tx1"/>
                </a:solidFill>
              </a:defRPr>
            </a:lvl4pPr>
            <a:lvl5pPr marL="0" indent="0">
              <a:lnSpc>
                <a:spcPct val="125000"/>
              </a:lnSpc>
              <a:spcBef>
                <a:spcPts val="0"/>
              </a:spcBef>
              <a:spcAft>
                <a:spcPts val="0"/>
              </a:spcAft>
              <a:buFontTx/>
              <a:buNone/>
              <a:defRPr sz="1400">
                <a:solidFill>
                  <a:schemeClr val="tx1"/>
                </a:solidFill>
              </a:defRPr>
            </a:lvl5pPr>
            <a:lvl6pPr marL="0" indent="0">
              <a:lnSpc>
                <a:spcPct val="125000"/>
              </a:lnSpc>
              <a:spcBef>
                <a:spcPts val="0"/>
              </a:spcBef>
              <a:spcAft>
                <a:spcPts val="0"/>
              </a:spcAft>
              <a:buFontTx/>
              <a:buNone/>
              <a:defRPr sz="1400" b="0" i="0">
                <a:solidFill>
                  <a:schemeClr val="tx1"/>
                </a:solidFill>
                <a:latin typeface="Arial" panose="020B0604020202020204" pitchFamily="34" charset="0"/>
              </a:defRPr>
            </a:lvl6pPr>
            <a:lvl7pPr marL="0" indent="0">
              <a:lnSpc>
                <a:spcPct val="125000"/>
              </a:lnSpc>
              <a:spcBef>
                <a:spcPts val="0"/>
              </a:spcBef>
              <a:spcAft>
                <a:spcPts val="0"/>
              </a:spcAft>
              <a:buFontTx/>
              <a:buNone/>
              <a:defRPr sz="1400" b="0" i="0">
                <a:solidFill>
                  <a:schemeClr val="tx1"/>
                </a:solidFill>
                <a:latin typeface="Arial" panose="020B0604020202020204" pitchFamily="34" charset="0"/>
              </a:defRPr>
            </a:lvl7pPr>
            <a:lvl8pPr marL="0" indent="0">
              <a:lnSpc>
                <a:spcPct val="125000"/>
              </a:lnSpc>
              <a:spcBef>
                <a:spcPts val="0"/>
              </a:spcBef>
              <a:spcAft>
                <a:spcPts val="0"/>
              </a:spcAft>
              <a:buFontTx/>
              <a:buNone/>
              <a:defRPr sz="1400" b="0" i="0">
                <a:solidFill>
                  <a:schemeClr val="tx1"/>
                </a:solidFill>
                <a:latin typeface="Arial" panose="020B0604020202020204" pitchFamily="34" charset="0"/>
              </a:defRPr>
            </a:lvl8pPr>
            <a:lvl9pPr marL="0" indent="0">
              <a:lnSpc>
                <a:spcPct val="125000"/>
              </a:lnSpc>
              <a:spcBef>
                <a:spcPts val="0"/>
              </a:spcBef>
              <a:spcAft>
                <a:spcPts val="0"/>
              </a:spcAft>
              <a:buFontTx/>
              <a:buNone/>
              <a:defRPr sz="1400" b="0" i="0">
                <a:solidFill>
                  <a:schemeClr val="tx1"/>
                </a:solidFill>
                <a:latin typeface="Arial" panose="020B0604020202020204"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5" name="Graphic 4">
            <a:extLst>
              <a:ext uri="{FF2B5EF4-FFF2-40B4-BE49-F238E27FC236}">
                <a16:creationId xmlns:a16="http://schemas.microsoft.com/office/drawing/2014/main" id="{AF6D9CB7-1A49-735D-DBFC-7D1536E4E43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172201" y="697614"/>
            <a:ext cx="7795156" cy="7795156"/>
          </a:xfrm>
          <a:prstGeom prst="rect">
            <a:avLst/>
          </a:prstGeom>
        </p:spPr>
      </p:pic>
    </p:spTree>
    <p:extLst>
      <p:ext uri="{BB962C8B-B14F-4D97-AF65-F5344CB8AC3E}">
        <p14:creationId xmlns:p14="http://schemas.microsoft.com/office/powerpoint/2010/main" val="408668797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98F4ED2-DF74-FE44-0549-805F68B761F9}"/>
              </a:ext>
            </a:extLst>
          </p:cNvPr>
          <p:cNvGraphicFramePr>
            <a:graphicFrameLocks noChangeAspect="1"/>
          </p:cNvGraphicFramePr>
          <p:nvPr userDrawn="1">
            <p:custDataLst>
              <p:tags r:id="rId1"/>
            </p:custDataLst>
            <p:extLst>
              <p:ext uri="{D42A27DB-BD31-4B8C-83A1-F6EECF244321}">
                <p14:modId xmlns:p14="http://schemas.microsoft.com/office/powerpoint/2010/main" val="325351428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think-cell data - do not delete" hidden="1">
                        <a:extLst>
                          <a:ext uri="{FF2B5EF4-FFF2-40B4-BE49-F238E27FC236}">
                            <a16:creationId xmlns:a16="http://schemas.microsoft.com/office/drawing/2014/main" id="{298F4ED2-DF74-FE44-0549-805F68B761F9}"/>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2" name="Graphic 1">
            <a:extLst>
              <a:ext uri="{FF2B5EF4-FFF2-40B4-BE49-F238E27FC236}">
                <a16:creationId xmlns:a16="http://schemas.microsoft.com/office/drawing/2014/main" id="{05C1A95D-D24E-751A-9894-C42DFFD3828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195986" y="1825625"/>
            <a:ext cx="5760000" cy="5760000"/>
          </a:xfrm>
          <a:prstGeom prst="rect">
            <a:avLst/>
          </a:prstGeom>
        </p:spPr>
      </p:pic>
      <p:sp>
        <p:nvSpPr>
          <p:cNvPr id="7" name="Title 6">
            <a:extLst>
              <a:ext uri="{FF2B5EF4-FFF2-40B4-BE49-F238E27FC236}">
                <a16:creationId xmlns:a16="http://schemas.microsoft.com/office/drawing/2014/main" id="{D6451FCF-9751-522E-C348-DCD8AC42596B}"/>
              </a:ext>
            </a:extLst>
          </p:cNvPr>
          <p:cNvSpPr>
            <a:spLocks noGrp="1"/>
          </p:cNvSpPr>
          <p:nvPr>
            <p:ph type="title"/>
          </p:nvPr>
        </p:nvSpPr>
        <p:spPr/>
        <p:txBody>
          <a:bodyPr vert="horz"/>
          <a:lstStyle/>
          <a:p>
            <a:r>
              <a:rPr lang="en-US"/>
              <a:t>Click to edit Master title style</a:t>
            </a:r>
          </a:p>
        </p:txBody>
      </p:sp>
      <p:sp>
        <p:nvSpPr>
          <p:cNvPr id="9" name="Slide Number Placeholder 8">
            <a:extLst>
              <a:ext uri="{FF2B5EF4-FFF2-40B4-BE49-F238E27FC236}">
                <a16:creationId xmlns:a16="http://schemas.microsoft.com/office/drawing/2014/main" id="{867DB26E-17CD-4F51-8D27-EA20020C1BA9}"/>
              </a:ext>
            </a:extLst>
          </p:cNvPr>
          <p:cNvSpPr>
            <a:spLocks noGrp="1"/>
          </p:cNvSpPr>
          <p:nvPr>
            <p:ph type="sldNum" sz="quarter" idx="12"/>
          </p:nvPr>
        </p:nvSpPr>
        <p:spPr/>
        <p:txBody>
          <a:bodyPr/>
          <a:lstStyle/>
          <a:p>
            <a:fld id="{7870704B-CE94-48CC-AF30-84932A1262A7}" type="slidenum">
              <a:rPr lang="en-GB" smtClean="0"/>
              <a:pPr/>
              <a:t>‹#›</a:t>
            </a:fld>
            <a:endParaRPr lang="en-GB"/>
          </a:p>
        </p:txBody>
      </p:sp>
      <p:sp>
        <p:nvSpPr>
          <p:cNvPr id="4" name="Footer Placeholder 3">
            <a:extLst>
              <a:ext uri="{FF2B5EF4-FFF2-40B4-BE49-F238E27FC236}">
                <a16:creationId xmlns:a16="http://schemas.microsoft.com/office/drawing/2014/main" id="{76ACF5CC-7BDD-2D58-7DA1-D9E9310A2DA4}"/>
              </a:ext>
            </a:extLst>
          </p:cNvPr>
          <p:cNvSpPr>
            <a:spLocks noGrp="1"/>
          </p:cNvSpPr>
          <p:nvPr>
            <p:ph type="ftr" sz="quarter" idx="13"/>
          </p:nvPr>
        </p:nvSpPr>
        <p:spPr/>
        <p:txBody>
          <a:bodyPr/>
          <a:lstStyle/>
          <a:p>
            <a:r>
              <a:rPr lang="en-US"/>
              <a:t>[Presentation Name]</a:t>
            </a:r>
          </a:p>
        </p:txBody>
      </p:sp>
      <p:sp>
        <p:nvSpPr>
          <p:cNvPr id="5" name="Content Placeholder 4">
            <a:extLst>
              <a:ext uri="{FF2B5EF4-FFF2-40B4-BE49-F238E27FC236}">
                <a16:creationId xmlns:a16="http://schemas.microsoft.com/office/drawing/2014/main" id="{1F8478B3-411E-4AAC-FC53-A2400923BEC1}"/>
              </a:ext>
            </a:extLst>
          </p:cNvPr>
          <p:cNvSpPr>
            <a:spLocks noGrp="1"/>
          </p:cNvSpPr>
          <p:nvPr>
            <p:ph sz="quarter" idx="14"/>
          </p:nvPr>
        </p:nvSpPr>
        <p:spPr>
          <a:xfrm>
            <a:off x="838199" y="1808163"/>
            <a:ext cx="10910887" cy="4386262"/>
          </a:xfrm>
        </p:spPr>
        <p:txBody>
          <a:bodyPr lIns="0"/>
          <a:lstStyle>
            <a:lvl1pPr marL="540000" indent="-540000">
              <a:buClr>
                <a:schemeClr val="tx2"/>
              </a:buClr>
              <a:buFont typeface="+mj-lt"/>
              <a:buAutoNum type="arabicPeriod"/>
              <a:defRPr/>
            </a:lvl1pPr>
            <a:lvl2pPr marL="540000">
              <a:defRPr/>
            </a:lvl2pPr>
            <a:lvl3pPr marL="720000" indent="-180000">
              <a:defRPr lang="en-US" sz="1600" b="0" i="0" kern="1200" dirty="0">
                <a:solidFill>
                  <a:schemeClr val="tx1"/>
                </a:solidFill>
                <a:latin typeface="+mn-lt"/>
                <a:ea typeface="+mn-ea"/>
                <a:cs typeface="+mn-cs"/>
              </a:defRPr>
            </a:lvl3pPr>
            <a:lvl4pPr marL="1080000" indent="-540000">
              <a:defRPr/>
            </a:lvl4pPr>
            <a:lvl5pPr marL="1080000" indent="-54000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422655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BC79FA38-7795-046B-6730-DD3C444F17C1}"/>
              </a:ext>
            </a:extLst>
          </p:cNvPr>
          <p:cNvGraphicFramePr>
            <a:graphicFrameLocks noChangeAspect="1"/>
          </p:cNvGraphicFramePr>
          <p:nvPr userDrawn="1">
            <p:custDataLst>
              <p:tags r:id="rId1"/>
            </p:custDataLst>
            <p:extLst>
              <p:ext uri="{D42A27DB-BD31-4B8C-83A1-F6EECF244321}">
                <p14:modId xmlns:p14="http://schemas.microsoft.com/office/powerpoint/2010/main" val="55205965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BC79FA38-7795-046B-6730-DD3C444F17C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 name="Content Placeholder 2"/>
          <p:cNvSpPr>
            <a:spLocks noGrp="1"/>
          </p:cNvSpPr>
          <p:nvPr>
            <p:ph sz="half" idx="1"/>
          </p:nvPr>
        </p:nvSpPr>
        <p:spPr>
          <a:xfrm>
            <a:off x="839788" y="1808164"/>
            <a:ext cx="5616575" cy="4364036"/>
          </a:xfrm>
        </p:spPr>
        <p:txBody>
          <a:bodyPr/>
          <a:lstStyle>
            <a:lvl5pPr>
              <a:defRPr/>
            </a:lvl5pPr>
            <a:lvl6pPr>
              <a:defRPr b="0" i="0">
                <a:latin typeface="Poppins" pitchFamily="2" charset="77"/>
              </a:defRPr>
            </a:lvl6pPr>
            <a:lvl7pPr>
              <a:defRPr b="0" i="0">
                <a:latin typeface="Poppins" pitchFamily="2" charset="77"/>
              </a:defRPr>
            </a:lvl7pPr>
            <a:lvl8pPr>
              <a:defRPr b="0" i="0">
                <a:latin typeface="Poppins" pitchFamily="2" charset="77"/>
              </a:defRPr>
            </a:lvl8pPr>
            <a:lvl9pPr>
              <a:defRPr b="0" i="0">
                <a:latin typeface="Poppins" pitchFamily="2" charset="77"/>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1AD99530-3643-FB72-FB7F-191DCDDF50B9}"/>
              </a:ext>
            </a:extLst>
          </p:cNvPr>
          <p:cNvSpPr>
            <a:spLocks noGrp="1"/>
          </p:cNvSpPr>
          <p:nvPr>
            <p:ph type="ftr" sz="quarter" idx="14"/>
          </p:nvPr>
        </p:nvSpPr>
        <p:spPr/>
        <p:txBody>
          <a:bodyPr/>
          <a:lstStyle/>
          <a:p>
            <a:r>
              <a:rPr lang="en-US"/>
              <a:t>[Presentation Name]</a:t>
            </a:r>
          </a:p>
        </p:txBody>
      </p:sp>
      <p:sp>
        <p:nvSpPr>
          <p:cNvPr id="5" name="Slide Number Placeholder 4">
            <a:extLst>
              <a:ext uri="{FF2B5EF4-FFF2-40B4-BE49-F238E27FC236}">
                <a16:creationId xmlns:a16="http://schemas.microsoft.com/office/drawing/2014/main" id="{8D0BFBF4-256B-B24C-1DE1-1D452C61175C}"/>
              </a:ext>
            </a:extLst>
          </p:cNvPr>
          <p:cNvSpPr>
            <a:spLocks noGrp="1"/>
          </p:cNvSpPr>
          <p:nvPr>
            <p:ph type="sldNum" sz="quarter" idx="15"/>
          </p:nvPr>
        </p:nvSpPr>
        <p:spPr/>
        <p:txBody>
          <a:bodyPr/>
          <a:lstStyle/>
          <a:p>
            <a:fld id="{7870704B-CE94-48CC-AF30-84932A1262A7}" type="slidenum">
              <a:rPr lang="en-GB" smtClean="0"/>
              <a:pPr/>
              <a:t>‹#›</a:t>
            </a:fld>
            <a:endParaRPr lang="en-GB"/>
          </a:p>
        </p:txBody>
      </p:sp>
      <p:sp>
        <p:nvSpPr>
          <p:cNvPr id="6" name="Title 5">
            <a:extLst>
              <a:ext uri="{FF2B5EF4-FFF2-40B4-BE49-F238E27FC236}">
                <a16:creationId xmlns:a16="http://schemas.microsoft.com/office/drawing/2014/main" id="{3F1AB47B-E91D-FE2D-9489-E312C759F5E4}"/>
              </a:ext>
            </a:extLst>
          </p:cNvPr>
          <p:cNvSpPr>
            <a:spLocks noGrp="1"/>
          </p:cNvSpPr>
          <p:nvPr>
            <p:ph type="title"/>
          </p:nvPr>
        </p:nvSpPr>
        <p:spPr>
          <a:xfrm>
            <a:off x="838200" y="365125"/>
            <a:ext cx="10910888" cy="1325563"/>
          </a:xfrm>
        </p:spPr>
        <p:txBody>
          <a:bodyPr vert="horz"/>
          <a:lstStyle/>
          <a:p>
            <a:r>
              <a:rPr lang="en-US"/>
              <a:t>Click to edit Master title style</a:t>
            </a:r>
          </a:p>
        </p:txBody>
      </p:sp>
      <p:sp>
        <p:nvSpPr>
          <p:cNvPr id="11" name="Picture Placeholder 7">
            <a:extLst>
              <a:ext uri="{FF2B5EF4-FFF2-40B4-BE49-F238E27FC236}">
                <a16:creationId xmlns:a16="http://schemas.microsoft.com/office/drawing/2014/main" id="{1DEE0DCE-0F70-21D5-D130-E77051B02A56}"/>
              </a:ext>
            </a:extLst>
          </p:cNvPr>
          <p:cNvSpPr>
            <a:spLocks noGrp="1" noChangeAspect="1"/>
          </p:cNvSpPr>
          <p:nvPr>
            <p:ph type="pic" sz="quarter" idx="17"/>
          </p:nvPr>
        </p:nvSpPr>
        <p:spPr>
          <a:xfrm>
            <a:off x="7385054" y="1808164"/>
            <a:ext cx="4364035" cy="4364035"/>
          </a:xfrm>
          <a:prstGeom prst="roundRect">
            <a:avLst>
              <a:gd name="adj" fmla="val 6879"/>
            </a:avLst>
          </a:prstGeom>
          <a:solidFill>
            <a:schemeClr val="accent4"/>
          </a:solidFill>
        </p:spPr>
        <p:txBody>
          <a:bodyPr vert="horz"/>
          <a:lstStyle/>
          <a:p>
            <a:pPr lvl="1"/>
            <a:r>
              <a:rPr lang="en-US"/>
              <a:t>Click icon to add picture</a:t>
            </a:r>
          </a:p>
        </p:txBody>
      </p:sp>
      <p:pic>
        <p:nvPicPr>
          <p:cNvPr id="2" name="Graphic 1">
            <a:extLst>
              <a:ext uri="{FF2B5EF4-FFF2-40B4-BE49-F238E27FC236}">
                <a16:creationId xmlns:a16="http://schemas.microsoft.com/office/drawing/2014/main" id="{EEA962F4-83DC-D4CC-89F5-44C569243FC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flipH="1">
            <a:off x="4024095" y="4021286"/>
            <a:ext cx="3214512" cy="5400378"/>
          </a:xfrm>
          <a:prstGeom prst="rect">
            <a:avLst/>
          </a:prstGeom>
        </p:spPr>
      </p:pic>
    </p:spTree>
    <p:extLst>
      <p:ext uri="{BB962C8B-B14F-4D97-AF65-F5344CB8AC3E}">
        <p14:creationId xmlns:p14="http://schemas.microsoft.com/office/powerpoint/2010/main" val="16710435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ree Content Boxes">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3643" y="1808163"/>
            <a:ext cx="3240000" cy="4364037"/>
          </a:xfrm>
          <a:prstGeom prst="roundRect">
            <a:avLst>
              <a:gd name="adj" fmla="val 6859"/>
            </a:avLst>
          </a:prstGeom>
          <a:solidFill>
            <a:schemeClr val="accent5">
              <a:alpha val="40000"/>
            </a:schemeClr>
          </a:solidFill>
        </p:spPr>
        <p:txBody>
          <a:bodyPr lIns="180000" tIns="1080000" rIns="180000" bIns="180000"/>
          <a:lstStyle>
            <a:lvl1pPr>
              <a:defRPr b="1"/>
            </a:lvl1pPr>
            <a:lvl2pPr>
              <a:defRPr sz="1400"/>
            </a:lvl2pPr>
            <a:lvl3pPr>
              <a:defRPr sz="1400"/>
            </a:lvl3pPr>
            <a:lvl4pPr>
              <a:defRPr sz="1400"/>
            </a:lvl4pPr>
            <a:lvl5pPr>
              <a:defRPr sz="1400"/>
            </a:lvl5pPr>
            <a:lvl6pPr>
              <a:defRPr b="0" i="0">
                <a:latin typeface="Poppins" pitchFamily="2" charset="77"/>
              </a:defRPr>
            </a:lvl6pPr>
            <a:lvl7pPr>
              <a:defRPr b="0" i="0">
                <a:latin typeface="Poppins" pitchFamily="2" charset="77"/>
              </a:defRPr>
            </a:lvl7pPr>
            <a:lvl8pPr>
              <a:defRPr b="0" i="0">
                <a:latin typeface="Poppins" pitchFamily="2" charset="77"/>
              </a:defRPr>
            </a:lvl8pPr>
            <a:lvl9pPr>
              <a:defRPr b="0" i="0">
                <a:latin typeface="Poppins" pitchFamily="2" charset="77"/>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p:cNvSpPr>
            <a:spLocks noGrp="1"/>
          </p:cNvSpPr>
          <p:nvPr>
            <p:ph sz="half" idx="1"/>
          </p:nvPr>
        </p:nvSpPr>
        <p:spPr>
          <a:xfrm>
            <a:off x="838199" y="1808163"/>
            <a:ext cx="3240000" cy="4364037"/>
          </a:xfrm>
          <a:prstGeom prst="roundRect">
            <a:avLst>
              <a:gd name="adj" fmla="val 7648"/>
            </a:avLst>
          </a:prstGeom>
          <a:solidFill>
            <a:schemeClr val="accent4">
              <a:alpha val="40000"/>
            </a:schemeClr>
          </a:solidFill>
        </p:spPr>
        <p:txBody>
          <a:bodyPr lIns="180000" tIns="1080000" rIns="180000" bIns="180000"/>
          <a:lstStyle>
            <a:lvl1pPr>
              <a:defRPr b="1"/>
            </a:lvl1pPr>
            <a:lvl2pPr>
              <a:defRPr sz="1400"/>
            </a:lvl2pPr>
            <a:lvl3pPr>
              <a:defRPr sz="1400"/>
            </a:lvl3pPr>
            <a:lvl4pPr>
              <a:defRPr sz="1400"/>
            </a:lvl4pPr>
            <a:lvl5pPr>
              <a:defRPr sz="1400"/>
            </a:lvl5pPr>
            <a:lvl6pPr>
              <a:defRPr b="0" i="0">
                <a:latin typeface="Poppins" pitchFamily="2" charset="77"/>
              </a:defRPr>
            </a:lvl6pPr>
            <a:lvl7pPr>
              <a:defRPr b="0" i="0">
                <a:latin typeface="Poppins" pitchFamily="2" charset="77"/>
              </a:defRPr>
            </a:lvl7pPr>
            <a:lvl8pPr>
              <a:defRPr b="0" i="0">
                <a:latin typeface="Poppins" pitchFamily="2" charset="77"/>
              </a:defRPr>
            </a:lvl8pPr>
            <a:lvl9pPr>
              <a:defRPr b="0" i="0">
                <a:latin typeface="Poppins" pitchFamily="2" charset="77"/>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3"/>
          <p:cNvSpPr>
            <a:spLocks noGrp="1"/>
          </p:cNvSpPr>
          <p:nvPr>
            <p:ph sz="half" idx="13"/>
          </p:nvPr>
        </p:nvSpPr>
        <p:spPr>
          <a:xfrm>
            <a:off x="8509087" y="1808163"/>
            <a:ext cx="3240000" cy="4364037"/>
          </a:xfrm>
          <a:prstGeom prst="roundRect">
            <a:avLst>
              <a:gd name="adj" fmla="val 7251"/>
            </a:avLst>
          </a:prstGeom>
          <a:solidFill>
            <a:schemeClr val="accent6">
              <a:alpha val="40000"/>
            </a:schemeClr>
          </a:solidFill>
        </p:spPr>
        <p:txBody>
          <a:bodyPr lIns="180000" tIns="1080000" rIns="180000" bIns="180000"/>
          <a:lstStyle>
            <a:lvl1pPr>
              <a:defRPr b="1"/>
            </a:lvl1pPr>
            <a:lvl2pPr>
              <a:defRPr sz="1400"/>
            </a:lvl2pPr>
            <a:lvl3pPr>
              <a:defRPr sz="1400"/>
            </a:lvl3pPr>
            <a:lvl4pPr>
              <a:defRPr sz="1400"/>
            </a:lvl4pPr>
            <a:lvl5pPr>
              <a:defRPr sz="1400"/>
            </a:lvl5pPr>
            <a:lvl6pPr>
              <a:defRPr b="0" i="0">
                <a:latin typeface="Poppins" pitchFamily="2" charset="77"/>
              </a:defRPr>
            </a:lvl6pPr>
            <a:lvl7pPr>
              <a:defRPr b="0" i="0">
                <a:latin typeface="Poppins" pitchFamily="2" charset="77"/>
              </a:defRPr>
            </a:lvl7pPr>
            <a:lvl8pPr>
              <a:defRPr b="0" i="0">
                <a:latin typeface="Poppins" pitchFamily="2" charset="77"/>
              </a:defRPr>
            </a:lvl8pPr>
            <a:lvl9pPr>
              <a:defRPr b="0" i="0">
                <a:latin typeface="Poppins" pitchFamily="2" charset="77"/>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7">
            <a:extLst>
              <a:ext uri="{FF2B5EF4-FFF2-40B4-BE49-F238E27FC236}">
                <a16:creationId xmlns:a16="http://schemas.microsoft.com/office/drawing/2014/main" id="{49398100-B0F7-AA89-DFC1-B8E173ED3D9B}"/>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182CCE9D-FB01-5357-48AC-FD9F184641C1}"/>
              </a:ext>
            </a:extLst>
          </p:cNvPr>
          <p:cNvSpPr>
            <a:spLocks noGrp="1"/>
          </p:cNvSpPr>
          <p:nvPr>
            <p:ph type="ftr" sz="quarter" idx="14"/>
          </p:nvPr>
        </p:nvSpPr>
        <p:spPr/>
        <p:txBody>
          <a:bodyPr/>
          <a:lstStyle/>
          <a:p>
            <a:r>
              <a:rPr lang="en-US"/>
              <a:t>[Presentation Name]</a:t>
            </a:r>
          </a:p>
        </p:txBody>
      </p:sp>
      <p:sp>
        <p:nvSpPr>
          <p:cNvPr id="5" name="Slide Number Placeholder 4">
            <a:extLst>
              <a:ext uri="{FF2B5EF4-FFF2-40B4-BE49-F238E27FC236}">
                <a16:creationId xmlns:a16="http://schemas.microsoft.com/office/drawing/2014/main" id="{8976C9E6-1FC3-BBD8-767F-21C242B74A1C}"/>
              </a:ext>
            </a:extLst>
          </p:cNvPr>
          <p:cNvSpPr>
            <a:spLocks noGrp="1"/>
          </p:cNvSpPr>
          <p:nvPr>
            <p:ph type="sldNum" sz="quarter" idx="15"/>
          </p:nvPr>
        </p:nvSpPr>
        <p:spPr/>
        <p:txBody>
          <a:bodyPr/>
          <a:lstStyle/>
          <a:p>
            <a:fld id="{7870704B-CE94-48CC-AF30-84932A1262A7}" type="slidenum">
              <a:rPr lang="en-GB" smtClean="0"/>
              <a:pPr/>
              <a:t>‹#›</a:t>
            </a:fld>
            <a:endParaRPr lang="en-GB"/>
          </a:p>
        </p:txBody>
      </p:sp>
      <p:sp>
        <p:nvSpPr>
          <p:cNvPr id="9" name="Picture Placeholder 9">
            <a:extLst>
              <a:ext uri="{FF2B5EF4-FFF2-40B4-BE49-F238E27FC236}">
                <a16:creationId xmlns:a16="http://schemas.microsoft.com/office/drawing/2014/main" id="{2A5F38D3-DB00-9A82-96D7-8A92F7EA9AB7}"/>
              </a:ext>
            </a:extLst>
          </p:cNvPr>
          <p:cNvSpPr>
            <a:spLocks noGrp="1" noChangeAspect="1"/>
          </p:cNvSpPr>
          <p:nvPr>
            <p:ph type="pic" sz="quarter" idx="16"/>
          </p:nvPr>
        </p:nvSpPr>
        <p:spPr>
          <a:xfrm>
            <a:off x="1075952" y="2067152"/>
            <a:ext cx="720000" cy="720000"/>
          </a:xfrm>
          <a:prstGeom prst="roundRect">
            <a:avLst>
              <a:gd name="adj" fmla="val 6009"/>
            </a:avLst>
          </a:prstGeom>
          <a:noFill/>
        </p:spPr>
        <p:txBody>
          <a:bodyPr anchor="ctr" anchorCtr="0"/>
          <a:lstStyle>
            <a:lvl1pPr algn="ctr">
              <a:defRPr sz="1200" b="0">
                <a:solidFill>
                  <a:schemeClr val="tx1"/>
                </a:solidFill>
              </a:defRPr>
            </a:lvl1pPr>
          </a:lstStyle>
          <a:p>
            <a:r>
              <a:rPr lang="en-US"/>
              <a:t>Click icon to add picture</a:t>
            </a:r>
            <a:endParaRPr lang="en-GB"/>
          </a:p>
        </p:txBody>
      </p:sp>
      <p:sp>
        <p:nvSpPr>
          <p:cNvPr id="10" name="Picture Placeholder 9">
            <a:extLst>
              <a:ext uri="{FF2B5EF4-FFF2-40B4-BE49-F238E27FC236}">
                <a16:creationId xmlns:a16="http://schemas.microsoft.com/office/drawing/2014/main" id="{43411CE3-C6CA-7A7D-A2C3-6843B4A89A69}"/>
              </a:ext>
            </a:extLst>
          </p:cNvPr>
          <p:cNvSpPr>
            <a:spLocks noGrp="1" noChangeAspect="1"/>
          </p:cNvSpPr>
          <p:nvPr>
            <p:ph type="pic" sz="quarter" idx="23"/>
          </p:nvPr>
        </p:nvSpPr>
        <p:spPr>
          <a:xfrm>
            <a:off x="4909369" y="2067152"/>
            <a:ext cx="720000" cy="720000"/>
          </a:xfrm>
          <a:prstGeom prst="roundRect">
            <a:avLst>
              <a:gd name="adj" fmla="val 6009"/>
            </a:avLst>
          </a:prstGeom>
          <a:noFill/>
        </p:spPr>
        <p:txBody>
          <a:bodyPr anchor="ctr" anchorCtr="0"/>
          <a:lstStyle>
            <a:lvl1pPr algn="ctr">
              <a:defRPr sz="1200" b="0">
                <a:solidFill>
                  <a:schemeClr val="tx1"/>
                </a:solidFill>
              </a:defRPr>
            </a:lvl1pPr>
          </a:lstStyle>
          <a:p>
            <a:r>
              <a:rPr lang="en-US"/>
              <a:t>Click icon to add picture</a:t>
            </a:r>
            <a:endParaRPr lang="en-GB"/>
          </a:p>
        </p:txBody>
      </p:sp>
      <p:sp>
        <p:nvSpPr>
          <p:cNvPr id="11" name="Picture Placeholder 9">
            <a:extLst>
              <a:ext uri="{FF2B5EF4-FFF2-40B4-BE49-F238E27FC236}">
                <a16:creationId xmlns:a16="http://schemas.microsoft.com/office/drawing/2014/main" id="{5F00224D-DE8B-4B1B-4858-24B704CB683B}"/>
              </a:ext>
            </a:extLst>
          </p:cNvPr>
          <p:cNvSpPr>
            <a:spLocks noGrp="1" noChangeAspect="1"/>
          </p:cNvSpPr>
          <p:nvPr>
            <p:ph type="pic" sz="quarter" idx="24"/>
          </p:nvPr>
        </p:nvSpPr>
        <p:spPr>
          <a:xfrm>
            <a:off x="8744708" y="2067152"/>
            <a:ext cx="720000" cy="720000"/>
          </a:xfrm>
          <a:prstGeom prst="roundRect">
            <a:avLst>
              <a:gd name="adj" fmla="val 6009"/>
            </a:avLst>
          </a:prstGeom>
          <a:noFill/>
        </p:spPr>
        <p:txBody>
          <a:bodyPr anchor="ctr" anchorCtr="0"/>
          <a:lstStyle>
            <a:lvl1pPr algn="ctr">
              <a:defRPr sz="1200" b="0">
                <a:solidFill>
                  <a:schemeClr val="tx1"/>
                </a:solidFill>
              </a:defRPr>
            </a:lvl1pPr>
          </a:lstStyle>
          <a:p>
            <a:r>
              <a:rPr lang="en-US"/>
              <a:t>Click icon to add picture</a:t>
            </a:r>
            <a:endParaRPr lang="en-GB"/>
          </a:p>
        </p:txBody>
      </p:sp>
    </p:spTree>
    <p:extLst>
      <p:ext uri="{BB962C8B-B14F-4D97-AF65-F5344CB8AC3E}">
        <p14:creationId xmlns:p14="http://schemas.microsoft.com/office/powerpoint/2010/main" val="36035781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Thank You-Blue">
    <p:bg>
      <p:bgPr>
        <a:solidFill>
          <a:schemeClr val="accent1"/>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030CE6A-3306-8EAB-ADB0-80D06AD717CE}"/>
              </a:ext>
            </a:extLst>
          </p:cNvPr>
          <p:cNvGraphicFramePr>
            <a:graphicFrameLocks noChangeAspect="1"/>
          </p:cNvGraphicFramePr>
          <p:nvPr userDrawn="1">
            <p:custDataLst>
              <p:tags r:id="rId1"/>
            </p:custDataLst>
            <p:extLst>
              <p:ext uri="{D42A27DB-BD31-4B8C-83A1-F6EECF244321}">
                <p14:modId xmlns:p14="http://schemas.microsoft.com/office/powerpoint/2010/main" val="44843300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A030CE6A-3306-8EAB-ADB0-80D06AD717CE}"/>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4" name="Subtitle 2">
            <a:extLst>
              <a:ext uri="{FF2B5EF4-FFF2-40B4-BE49-F238E27FC236}">
                <a16:creationId xmlns:a16="http://schemas.microsoft.com/office/drawing/2014/main" id="{FBF3A24C-0E2B-26CB-178F-62D98D493EBC}"/>
              </a:ext>
            </a:extLst>
          </p:cNvPr>
          <p:cNvSpPr>
            <a:spLocks noGrp="1"/>
          </p:cNvSpPr>
          <p:nvPr>
            <p:ph type="subTitle" idx="1" hasCustomPrompt="1"/>
          </p:nvPr>
        </p:nvSpPr>
        <p:spPr>
          <a:xfrm>
            <a:off x="4327524" y="5577840"/>
            <a:ext cx="7421563" cy="594360"/>
          </a:xfrm>
        </p:spPr>
        <p:txBody>
          <a:bodyPr anchor="b"/>
          <a:lstStyle>
            <a:lvl1pPr marL="0" indent="0" algn="l">
              <a:lnSpc>
                <a:spcPct val="100000"/>
              </a:lnSpc>
              <a:spcBef>
                <a:spcPts val="0"/>
              </a:spcBef>
              <a:spcAft>
                <a:spcPts val="0"/>
              </a:spcAft>
              <a:buNone/>
              <a:defRPr sz="1800" b="0">
                <a:solidFill>
                  <a:schemeClr val="tx1"/>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a:t>[Presentation subtitle]</a:t>
            </a:r>
          </a:p>
        </p:txBody>
      </p:sp>
      <p:pic>
        <p:nvPicPr>
          <p:cNvPr id="5" name="Graphic 4">
            <a:extLst>
              <a:ext uri="{FF2B5EF4-FFF2-40B4-BE49-F238E27FC236}">
                <a16:creationId xmlns:a16="http://schemas.microsoft.com/office/drawing/2014/main" id="{9D6464EC-8376-452B-CDE7-8312479D92CD}"/>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3915833" y="353007"/>
            <a:ext cx="3639609" cy="1558107"/>
          </a:xfrm>
          <a:prstGeom prst="rect">
            <a:avLst/>
          </a:prstGeom>
        </p:spPr>
      </p:pic>
      <p:sp>
        <p:nvSpPr>
          <p:cNvPr id="9" name="Title 8">
            <a:extLst>
              <a:ext uri="{FF2B5EF4-FFF2-40B4-BE49-F238E27FC236}">
                <a16:creationId xmlns:a16="http://schemas.microsoft.com/office/drawing/2014/main" id="{881463FA-B1C6-7E0E-DBE2-0DEED43BFA30}"/>
              </a:ext>
            </a:extLst>
          </p:cNvPr>
          <p:cNvSpPr>
            <a:spLocks noGrp="1"/>
          </p:cNvSpPr>
          <p:nvPr>
            <p:ph type="title"/>
          </p:nvPr>
        </p:nvSpPr>
        <p:spPr>
          <a:xfrm>
            <a:off x="4327524" y="2143353"/>
            <a:ext cx="7421564" cy="2571293"/>
          </a:xfrm>
        </p:spPr>
        <p:txBody>
          <a:bodyPr vert="horz"/>
          <a:lstStyle>
            <a:lvl1pPr>
              <a:defRPr sz="6000"/>
            </a:lvl1pPr>
          </a:lstStyle>
          <a:p>
            <a:r>
              <a:rPr lang="en-US"/>
              <a:t>Click to edit Master title style</a:t>
            </a:r>
          </a:p>
        </p:txBody>
      </p:sp>
      <p:pic>
        <p:nvPicPr>
          <p:cNvPr id="17" name="Graphic 16">
            <a:extLst>
              <a:ext uri="{FF2B5EF4-FFF2-40B4-BE49-F238E27FC236}">
                <a16:creationId xmlns:a16="http://schemas.microsoft.com/office/drawing/2014/main" id="{30542218-6D3B-6E53-9AB6-78ACBED2B58A}"/>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212926" y="743726"/>
            <a:ext cx="3196757" cy="5370549"/>
          </a:xfrm>
          <a:prstGeom prst="rect">
            <a:avLst/>
          </a:prstGeom>
        </p:spPr>
      </p:pic>
    </p:spTree>
    <p:extLst>
      <p:ext uri="{BB962C8B-B14F-4D97-AF65-F5344CB8AC3E}">
        <p14:creationId xmlns:p14="http://schemas.microsoft.com/office/powerpoint/2010/main" val="6637641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hank You-Green">
    <p:bg>
      <p:bgPr>
        <a:solidFill>
          <a:schemeClr val="accent5">
            <a:alpha val="70000"/>
          </a:schemeClr>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030CE6A-3306-8EAB-ADB0-80D06AD717CE}"/>
              </a:ext>
            </a:extLst>
          </p:cNvPr>
          <p:cNvGraphicFramePr>
            <a:graphicFrameLocks noChangeAspect="1"/>
          </p:cNvGraphicFramePr>
          <p:nvPr userDrawn="1">
            <p:custDataLst>
              <p:tags r:id="rId1"/>
            </p:custDataLst>
            <p:extLst>
              <p:ext uri="{D42A27DB-BD31-4B8C-83A1-F6EECF244321}">
                <p14:modId xmlns:p14="http://schemas.microsoft.com/office/powerpoint/2010/main" val="44843300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A030CE6A-3306-8EAB-ADB0-80D06AD717CE}"/>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4" name="Subtitle 2">
            <a:extLst>
              <a:ext uri="{FF2B5EF4-FFF2-40B4-BE49-F238E27FC236}">
                <a16:creationId xmlns:a16="http://schemas.microsoft.com/office/drawing/2014/main" id="{FBF3A24C-0E2B-26CB-178F-62D98D493EBC}"/>
              </a:ext>
            </a:extLst>
          </p:cNvPr>
          <p:cNvSpPr>
            <a:spLocks noGrp="1"/>
          </p:cNvSpPr>
          <p:nvPr>
            <p:ph type="subTitle" idx="1" hasCustomPrompt="1"/>
          </p:nvPr>
        </p:nvSpPr>
        <p:spPr>
          <a:xfrm>
            <a:off x="4327524" y="5577840"/>
            <a:ext cx="7421563" cy="594360"/>
          </a:xfrm>
        </p:spPr>
        <p:txBody>
          <a:bodyPr anchor="b"/>
          <a:lstStyle>
            <a:lvl1pPr marL="0" indent="0" algn="l">
              <a:lnSpc>
                <a:spcPct val="100000"/>
              </a:lnSpc>
              <a:spcBef>
                <a:spcPts val="0"/>
              </a:spcBef>
              <a:spcAft>
                <a:spcPts val="0"/>
              </a:spcAft>
              <a:buNone/>
              <a:defRPr sz="1800" b="0">
                <a:solidFill>
                  <a:schemeClr val="accent3"/>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a:t>[Presentation subtitle]</a:t>
            </a:r>
          </a:p>
        </p:txBody>
      </p:sp>
      <p:sp>
        <p:nvSpPr>
          <p:cNvPr id="9" name="Title 8">
            <a:extLst>
              <a:ext uri="{FF2B5EF4-FFF2-40B4-BE49-F238E27FC236}">
                <a16:creationId xmlns:a16="http://schemas.microsoft.com/office/drawing/2014/main" id="{881463FA-B1C6-7E0E-DBE2-0DEED43BFA30}"/>
              </a:ext>
            </a:extLst>
          </p:cNvPr>
          <p:cNvSpPr>
            <a:spLocks noGrp="1"/>
          </p:cNvSpPr>
          <p:nvPr>
            <p:ph type="title"/>
          </p:nvPr>
        </p:nvSpPr>
        <p:spPr>
          <a:xfrm>
            <a:off x="4327524" y="2143353"/>
            <a:ext cx="7421564" cy="2571293"/>
          </a:xfrm>
        </p:spPr>
        <p:txBody>
          <a:bodyPr vert="horz"/>
          <a:lstStyle>
            <a:lvl1pPr>
              <a:defRPr sz="6000"/>
            </a:lvl1pPr>
          </a:lstStyle>
          <a:p>
            <a:r>
              <a:rPr lang="en-US"/>
              <a:t>Click to edit Master title style</a:t>
            </a:r>
          </a:p>
        </p:txBody>
      </p:sp>
      <p:pic>
        <p:nvPicPr>
          <p:cNvPr id="17" name="Graphic 16">
            <a:extLst>
              <a:ext uri="{FF2B5EF4-FFF2-40B4-BE49-F238E27FC236}">
                <a16:creationId xmlns:a16="http://schemas.microsoft.com/office/drawing/2014/main" id="{30542218-6D3B-6E53-9AB6-78ACBED2B58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12926" y="743726"/>
            <a:ext cx="3196757" cy="5370549"/>
          </a:xfrm>
          <a:prstGeom prst="rect">
            <a:avLst/>
          </a:prstGeom>
        </p:spPr>
      </p:pic>
      <p:pic>
        <p:nvPicPr>
          <p:cNvPr id="2" name="Graphic 1">
            <a:extLst>
              <a:ext uri="{FF2B5EF4-FFF2-40B4-BE49-F238E27FC236}">
                <a16:creationId xmlns:a16="http://schemas.microsoft.com/office/drawing/2014/main" id="{3989FB04-E71C-8258-F3E6-7CF9ABCCE792}"/>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3915833" y="353007"/>
            <a:ext cx="3639610" cy="1558107"/>
          </a:xfrm>
          <a:prstGeom prst="rect">
            <a:avLst/>
          </a:prstGeom>
        </p:spPr>
      </p:pic>
    </p:spTree>
    <p:extLst>
      <p:ext uri="{BB962C8B-B14F-4D97-AF65-F5344CB8AC3E}">
        <p14:creationId xmlns:p14="http://schemas.microsoft.com/office/powerpoint/2010/main" val="11269546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le and Full Content">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ED0FED00-0B76-8A1C-E70F-07800AB8B512}"/>
              </a:ext>
            </a:extLst>
          </p:cNvPr>
          <p:cNvGraphicFramePr>
            <a:graphicFrameLocks noChangeAspect="1"/>
          </p:cNvGraphicFramePr>
          <p:nvPr userDrawn="1">
            <p:custDataLst>
              <p:tags r:id="rId1"/>
            </p:custDataLst>
            <p:extLst>
              <p:ext uri="{D42A27DB-BD31-4B8C-83A1-F6EECF244321}">
                <p14:modId xmlns:p14="http://schemas.microsoft.com/office/powerpoint/2010/main" val="219484945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think-cell data - do not delete" hidden="1">
                        <a:extLst>
                          <a:ext uri="{FF2B5EF4-FFF2-40B4-BE49-F238E27FC236}">
                            <a16:creationId xmlns:a16="http://schemas.microsoft.com/office/drawing/2014/main" id="{ED0FED00-0B76-8A1C-E70F-07800AB8B512}"/>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9" name="Graphic 8">
            <a:extLst>
              <a:ext uri="{FF2B5EF4-FFF2-40B4-BE49-F238E27FC236}">
                <a16:creationId xmlns:a16="http://schemas.microsoft.com/office/drawing/2014/main" id="{A5071AA6-F5DE-89CF-70E1-6EC1C22C6DE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flipH="1">
            <a:off x="8077200" y="2731836"/>
            <a:ext cx="4314900" cy="7249028"/>
          </a:xfrm>
          <a:prstGeom prst="rect">
            <a:avLst/>
          </a:prstGeom>
        </p:spPr>
      </p:pic>
      <p:sp>
        <p:nvSpPr>
          <p:cNvPr id="3" name="Content Placeholder 2"/>
          <p:cNvSpPr>
            <a:spLocks noGrp="1"/>
          </p:cNvSpPr>
          <p:nvPr>
            <p:ph idx="1"/>
          </p:nvPr>
        </p:nvSpPr>
        <p:spPr>
          <a:xfrm>
            <a:off x="838200" y="1808163"/>
            <a:ext cx="10910888" cy="4375887"/>
          </a:xfrm>
        </p:spPr>
        <p:txBody>
          <a:bodyPr/>
          <a:lstStyle>
            <a:lvl6pPr>
              <a:lnSpc>
                <a:spcPct val="125000"/>
              </a:lnSpc>
              <a:defRPr sz="1200" b="0" i="0">
                <a:latin typeface="Poppins" pitchFamily="2" charset="77"/>
              </a:defRPr>
            </a:lvl6pPr>
            <a:lvl7pPr>
              <a:lnSpc>
                <a:spcPct val="125000"/>
              </a:lnSpc>
              <a:defRPr sz="1200" b="0" i="0">
                <a:latin typeface="Poppins" pitchFamily="2" charset="77"/>
              </a:defRPr>
            </a:lvl7pPr>
            <a:lvl8pPr>
              <a:lnSpc>
                <a:spcPct val="125000"/>
              </a:lnSpc>
              <a:defRPr sz="1200" b="0" i="0">
                <a:latin typeface="Poppins" pitchFamily="2" charset="77"/>
              </a:defRPr>
            </a:lvl8pPr>
            <a:lvl9pPr>
              <a:lnSpc>
                <a:spcPct val="125000"/>
              </a:lnSpc>
              <a:defRPr sz="1200" b="0" i="0">
                <a:latin typeface="Poppins" pitchFamily="2" charset="77"/>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a:extLst>
              <a:ext uri="{FF2B5EF4-FFF2-40B4-BE49-F238E27FC236}">
                <a16:creationId xmlns:a16="http://schemas.microsoft.com/office/drawing/2014/main" id="{62920E58-CE4E-9D0D-C11D-5F08D4973FF9}"/>
              </a:ext>
            </a:extLst>
          </p:cNvPr>
          <p:cNvSpPr>
            <a:spLocks noGrp="1"/>
          </p:cNvSpPr>
          <p:nvPr>
            <p:ph type="title"/>
          </p:nvPr>
        </p:nvSpPr>
        <p:spPr/>
        <p:txBody>
          <a:bodyPr vert="horz"/>
          <a:lstStyle/>
          <a:p>
            <a:r>
              <a:rPr lang="en-US"/>
              <a:t>Click to edit Master title style</a:t>
            </a:r>
          </a:p>
        </p:txBody>
      </p:sp>
      <p:sp>
        <p:nvSpPr>
          <p:cNvPr id="4" name="Footer Placeholder 3">
            <a:extLst>
              <a:ext uri="{FF2B5EF4-FFF2-40B4-BE49-F238E27FC236}">
                <a16:creationId xmlns:a16="http://schemas.microsoft.com/office/drawing/2014/main" id="{7073BF28-7748-A698-6167-D267F232ABA5}"/>
              </a:ext>
            </a:extLst>
          </p:cNvPr>
          <p:cNvSpPr>
            <a:spLocks noGrp="1"/>
          </p:cNvSpPr>
          <p:nvPr>
            <p:ph type="ftr" sz="quarter" idx="10"/>
          </p:nvPr>
        </p:nvSpPr>
        <p:spPr/>
        <p:txBody>
          <a:bodyPr/>
          <a:lstStyle/>
          <a:p>
            <a:r>
              <a:rPr lang="en-US"/>
              <a:t>[Presentation Name]</a:t>
            </a:r>
          </a:p>
        </p:txBody>
      </p:sp>
      <p:sp>
        <p:nvSpPr>
          <p:cNvPr id="5" name="Slide Number Placeholder 4">
            <a:extLst>
              <a:ext uri="{FF2B5EF4-FFF2-40B4-BE49-F238E27FC236}">
                <a16:creationId xmlns:a16="http://schemas.microsoft.com/office/drawing/2014/main" id="{ADDFE4B5-0A0F-6BE0-AD43-70055AB7C85B}"/>
              </a:ext>
            </a:extLst>
          </p:cNvPr>
          <p:cNvSpPr>
            <a:spLocks noGrp="1"/>
          </p:cNvSpPr>
          <p:nvPr>
            <p:ph type="sldNum" sz="quarter" idx="11"/>
          </p:nvPr>
        </p:nvSpPr>
        <p:spPr/>
        <p:txBody>
          <a:bodyPr/>
          <a:lstStyle/>
          <a:p>
            <a:fld id="{7870704B-CE94-48CC-AF30-84932A1262A7}" type="slidenum">
              <a:rPr lang="en-GB" smtClean="0"/>
              <a:pPr/>
              <a:t>‹#›</a:t>
            </a:fld>
            <a:endParaRPr lang="en-GB"/>
          </a:p>
        </p:txBody>
      </p:sp>
    </p:spTree>
    <p:extLst>
      <p:ext uri="{BB962C8B-B14F-4D97-AF65-F5344CB8AC3E}">
        <p14:creationId xmlns:p14="http://schemas.microsoft.com/office/powerpoint/2010/main" val="3771169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Section Header-Numbered-Blue">
    <p:bg>
      <p:bgPr>
        <a:solidFill>
          <a:schemeClr val="accent1"/>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785F3F9A-2432-B144-FB82-3B35320E08A1}"/>
              </a:ext>
            </a:extLst>
          </p:cNvPr>
          <p:cNvGraphicFramePr>
            <a:graphicFrameLocks noChangeAspect="1"/>
          </p:cNvGraphicFramePr>
          <p:nvPr userDrawn="1">
            <p:custDataLst>
              <p:tags r:id="rId1"/>
            </p:custDataLst>
            <p:extLst>
              <p:ext uri="{D42A27DB-BD31-4B8C-83A1-F6EECF244321}">
                <p14:modId xmlns:p14="http://schemas.microsoft.com/office/powerpoint/2010/main" val="130313601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think-cell data - do not delete" hidden="1">
                        <a:extLst>
                          <a:ext uri="{FF2B5EF4-FFF2-40B4-BE49-F238E27FC236}">
                            <a16:creationId xmlns:a16="http://schemas.microsoft.com/office/drawing/2014/main" id="{785F3F9A-2432-B144-FB82-3B35320E08A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5" name="Graphic 4">
            <a:extLst>
              <a:ext uri="{FF2B5EF4-FFF2-40B4-BE49-F238E27FC236}">
                <a16:creationId xmlns:a16="http://schemas.microsoft.com/office/drawing/2014/main" id="{C1780734-C7CC-1277-B060-29DB52E9F13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604934" y="1808155"/>
            <a:ext cx="7883397" cy="6120000"/>
          </a:xfrm>
          <a:prstGeom prst="rect">
            <a:avLst/>
          </a:prstGeom>
        </p:spPr>
      </p:pic>
      <p:sp>
        <p:nvSpPr>
          <p:cNvPr id="8" name="Title 1">
            <a:extLst>
              <a:ext uri="{FF2B5EF4-FFF2-40B4-BE49-F238E27FC236}">
                <a16:creationId xmlns:a16="http://schemas.microsoft.com/office/drawing/2014/main" id="{61B72163-4B29-F0A8-3FD9-3D9132AE319C}"/>
              </a:ext>
            </a:extLst>
          </p:cNvPr>
          <p:cNvSpPr>
            <a:spLocks noGrp="1"/>
          </p:cNvSpPr>
          <p:nvPr>
            <p:ph type="ctrTitle" hasCustomPrompt="1"/>
          </p:nvPr>
        </p:nvSpPr>
        <p:spPr>
          <a:xfrm>
            <a:off x="839788" y="2143353"/>
            <a:ext cx="7421564" cy="2571293"/>
          </a:xfrm>
        </p:spPr>
        <p:txBody>
          <a:bodyPr vert="horz" anchor="ctr" anchorCtr="0">
            <a:normAutofit/>
          </a:bodyPr>
          <a:lstStyle>
            <a:lvl1pPr algn="l">
              <a:lnSpc>
                <a:spcPct val="85000"/>
              </a:lnSpc>
              <a:defRPr sz="6000">
                <a:solidFill>
                  <a:schemeClr val="bg1"/>
                </a:solidFill>
              </a:defRPr>
            </a:lvl1pPr>
          </a:lstStyle>
          <a:p>
            <a:r>
              <a:rPr lang="en-US"/>
              <a:t>[Presentation title]</a:t>
            </a:r>
            <a:endParaRPr lang="en-GB"/>
          </a:p>
        </p:txBody>
      </p:sp>
      <p:pic>
        <p:nvPicPr>
          <p:cNvPr id="10" name="Graphic 9">
            <a:extLst>
              <a:ext uri="{FF2B5EF4-FFF2-40B4-BE49-F238E27FC236}">
                <a16:creationId xmlns:a16="http://schemas.microsoft.com/office/drawing/2014/main" id="{B68763F5-F211-C1AC-1658-96DE6A4D161C}"/>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519983" y="250048"/>
            <a:ext cx="3639609" cy="1558107"/>
          </a:xfrm>
          <a:prstGeom prst="rect">
            <a:avLst/>
          </a:prstGeom>
        </p:spPr>
      </p:pic>
    </p:spTree>
    <p:extLst>
      <p:ext uri="{BB962C8B-B14F-4D97-AF65-F5344CB8AC3E}">
        <p14:creationId xmlns:p14="http://schemas.microsoft.com/office/powerpoint/2010/main" val="799305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Numbered-Green">
    <p:bg>
      <p:bgPr>
        <a:solidFill>
          <a:schemeClr val="accent5"/>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785F3F9A-2432-B144-FB82-3B35320E08A1}"/>
              </a:ext>
            </a:extLst>
          </p:cNvPr>
          <p:cNvGraphicFramePr>
            <a:graphicFrameLocks noChangeAspect="1"/>
          </p:cNvGraphicFramePr>
          <p:nvPr userDrawn="1">
            <p:custDataLst>
              <p:tags r:id="rId1"/>
            </p:custDataLst>
            <p:extLst>
              <p:ext uri="{D42A27DB-BD31-4B8C-83A1-F6EECF244321}">
                <p14:modId xmlns:p14="http://schemas.microsoft.com/office/powerpoint/2010/main" val="111585369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think-cell data - do not delete" hidden="1">
                        <a:extLst>
                          <a:ext uri="{FF2B5EF4-FFF2-40B4-BE49-F238E27FC236}">
                            <a16:creationId xmlns:a16="http://schemas.microsoft.com/office/drawing/2014/main" id="{785F3F9A-2432-B144-FB82-3B35320E08A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12" name="Graphic 11">
            <a:extLst>
              <a:ext uri="{FF2B5EF4-FFF2-40B4-BE49-F238E27FC236}">
                <a16:creationId xmlns:a16="http://schemas.microsoft.com/office/drawing/2014/main" id="{7A7A0C2A-6BAA-34E3-ACBA-24624568D8A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803745" y="-406800"/>
            <a:ext cx="7795156" cy="7795156"/>
          </a:xfrm>
          <a:prstGeom prst="rect">
            <a:avLst/>
          </a:prstGeom>
        </p:spPr>
      </p:pic>
      <p:sp>
        <p:nvSpPr>
          <p:cNvPr id="2" name="Title 1"/>
          <p:cNvSpPr>
            <a:spLocks noGrp="1"/>
          </p:cNvSpPr>
          <p:nvPr>
            <p:ph type="title" hasCustomPrompt="1"/>
          </p:nvPr>
        </p:nvSpPr>
        <p:spPr>
          <a:xfrm>
            <a:off x="4327200" y="2102400"/>
            <a:ext cx="7200000" cy="2564265"/>
          </a:xfrm>
        </p:spPr>
        <p:txBody>
          <a:bodyPr vert="horz" anchor="ctr" anchorCtr="0">
            <a:noAutofit/>
          </a:bodyPr>
          <a:lstStyle>
            <a:lvl1pPr>
              <a:lnSpc>
                <a:spcPct val="100000"/>
              </a:lnSpc>
              <a:defRPr sz="4800" b="1" i="0">
                <a:solidFill>
                  <a:schemeClr val="tx1"/>
                </a:solidFill>
                <a:latin typeface="+mn-lt"/>
              </a:defRPr>
            </a:lvl1pPr>
          </a:lstStyle>
          <a:p>
            <a:r>
              <a:rPr lang="en-US"/>
              <a:t>[Section header title]</a:t>
            </a:r>
            <a:endParaRPr lang="en-GB"/>
          </a:p>
        </p:txBody>
      </p:sp>
      <p:sp>
        <p:nvSpPr>
          <p:cNvPr id="10" name="Subtitle 2">
            <a:extLst>
              <a:ext uri="{FF2B5EF4-FFF2-40B4-BE49-F238E27FC236}">
                <a16:creationId xmlns:a16="http://schemas.microsoft.com/office/drawing/2014/main" id="{FEF016CB-59B4-190C-AC37-3D76BE7EF123}"/>
              </a:ext>
            </a:extLst>
          </p:cNvPr>
          <p:cNvSpPr>
            <a:spLocks noGrp="1"/>
          </p:cNvSpPr>
          <p:nvPr>
            <p:ph type="subTitle" idx="1" hasCustomPrompt="1"/>
          </p:nvPr>
        </p:nvSpPr>
        <p:spPr>
          <a:xfrm>
            <a:off x="2700000" y="2102400"/>
            <a:ext cx="1229693" cy="2561240"/>
          </a:xfrm>
          <a:noFill/>
        </p:spPr>
        <p:txBody>
          <a:bodyPr anchor="ctr" anchorCtr="0">
            <a:noAutofit/>
          </a:bodyPr>
          <a:lstStyle>
            <a:lvl1pPr marL="0" indent="0" algn="r">
              <a:lnSpc>
                <a:spcPct val="95000"/>
              </a:lnSpc>
              <a:spcBef>
                <a:spcPts val="0"/>
              </a:spcBef>
              <a:spcAft>
                <a:spcPts val="0"/>
              </a:spcAft>
              <a:buNone/>
              <a:defRPr sz="14400" b="0" i="0">
                <a:solidFill>
                  <a:schemeClr val="accent2"/>
                </a:solidFill>
                <a:latin typeface="+mn-lt"/>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r>
              <a:rPr lang="en-US"/>
              <a:t>0</a:t>
            </a:r>
          </a:p>
        </p:txBody>
      </p:sp>
      <p:pic>
        <p:nvPicPr>
          <p:cNvPr id="11" name="Graphic 10">
            <a:extLst>
              <a:ext uri="{FF2B5EF4-FFF2-40B4-BE49-F238E27FC236}">
                <a16:creationId xmlns:a16="http://schemas.microsoft.com/office/drawing/2014/main" id="{B141A83C-6310-3462-6970-6043FE4EE09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212926" y="1614601"/>
            <a:ext cx="2160000" cy="3628798"/>
          </a:xfrm>
          <a:prstGeom prst="rect">
            <a:avLst/>
          </a:prstGeom>
        </p:spPr>
      </p:pic>
    </p:spTree>
    <p:extLst>
      <p:ext uri="{BB962C8B-B14F-4D97-AF65-F5344CB8AC3E}">
        <p14:creationId xmlns:p14="http://schemas.microsoft.com/office/powerpoint/2010/main" val="938326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A7A13A30-D23C-B0C0-536D-748E51ADB868}"/>
              </a:ext>
            </a:extLst>
          </p:cNvPr>
          <p:cNvGraphicFramePr>
            <a:graphicFrameLocks noChangeAspect="1"/>
          </p:cNvGraphicFramePr>
          <p:nvPr userDrawn="1">
            <p:custDataLst>
              <p:tags r:id="rId1"/>
            </p:custDataLst>
            <p:extLst>
              <p:ext uri="{D42A27DB-BD31-4B8C-83A1-F6EECF244321}">
                <p14:modId xmlns:p14="http://schemas.microsoft.com/office/powerpoint/2010/main" val="368971866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think-cell data - do not delete" hidden="1">
                        <a:extLst>
                          <a:ext uri="{FF2B5EF4-FFF2-40B4-BE49-F238E27FC236}">
                            <a16:creationId xmlns:a16="http://schemas.microsoft.com/office/drawing/2014/main" id="{A7A13A30-D23C-B0C0-536D-748E51ADB868}"/>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5" name="Graphic 4">
            <a:extLst>
              <a:ext uri="{FF2B5EF4-FFF2-40B4-BE49-F238E27FC236}">
                <a16:creationId xmlns:a16="http://schemas.microsoft.com/office/drawing/2014/main" id="{9438598B-C5D3-B16E-3844-F67B3576B38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flipH="1">
            <a:off x="8077200" y="-4598154"/>
            <a:ext cx="4314900" cy="7249028"/>
          </a:xfrm>
          <a:prstGeom prst="rect">
            <a:avLst/>
          </a:prstGeom>
        </p:spPr>
      </p:pic>
      <p:sp>
        <p:nvSpPr>
          <p:cNvPr id="2" name="Title 1">
            <a:extLst>
              <a:ext uri="{FF2B5EF4-FFF2-40B4-BE49-F238E27FC236}">
                <a16:creationId xmlns:a16="http://schemas.microsoft.com/office/drawing/2014/main" id="{E8DDEFAE-71C9-405A-4264-D6ABF5A80B4F}"/>
              </a:ext>
            </a:extLst>
          </p:cNvPr>
          <p:cNvSpPr>
            <a:spLocks noGrp="1"/>
          </p:cNvSpPr>
          <p:nvPr>
            <p:ph type="title"/>
          </p:nvPr>
        </p:nvSpPr>
        <p:spPr/>
        <p:txBody>
          <a:bodyPr vert="horz"/>
          <a:lstStyle/>
          <a:p>
            <a:r>
              <a:rPr lang="en-US"/>
              <a:t>Click to edit Master title style</a:t>
            </a:r>
          </a:p>
        </p:txBody>
      </p:sp>
      <p:sp>
        <p:nvSpPr>
          <p:cNvPr id="3" name="Content Placeholder 2">
            <a:extLst>
              <a:ext uri="{FF2B5EF4-FFF2-40B4-BE49-F238E27FC236}">
                <a16:creationId xmlns:a16="http://schemas.microsoft.com/office/drawing/2014/main" id="{3B3A0118-AB81-D8EB-23FB-13D296A17D1A}"/>
              </a:ext>
            </a:extLst>
          </p:cNvPr>
          <p:cNvSpPr>
            <a:spLocks noGrp="1"/>
          </p:cNvSpPr>
          <p:nvPr>
            <p:ph sz="half" idx="1"/>
          </p:nvPr>
        </p:nvSpPr>
        <p:spPr>
          <a:xfrm>
            <a:off x="838200" y="1825625"/>
            <a:ext cx="489743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C1DF09-C527-6EAA-1D10-266908F4689A}"/>
              </a:ext>
            </a:extLst>
          </p:cNvPr>
          <p:cNvSpPr>
            <a:spLocks noGrp="1"/>
          </p:cNvSpPr>
          <p:nvPr>
            <p:ph sz="half" idx="2"/>
          </p:nvPr>
        </p:nvSpPr>
        <p:spPr>
          <a:xfrm>
            <a:off x="6456362" y="1825625"/>
            <a:ext cx="5292726" cy="436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A1CD40E1-AA82-621E-70AF-7082BA9B7821}"/>
              </a:ext>
            </a:extLst>
          </p:cNvPr>
          <p:cNvSpPr>
            <a:spLocks noGrp="1"/>
          </p:cNvSpPr>
          <p:nvPr>
            <p:ph type="ftr" sz="quarter" idx="11"/>
          </p:nvPr>
        </p:nvSpPr>
        <p:spPr/>
        <p:txBody>
          <a:bodyPr/>
          <a:lstStyle/>
          <a:p>
            <a:r>
              <a:rPr lang="en-US"/>
              <a:t>[Presentation Name]</a:t>
            </a:r>
          </a:p>
        </p:txBody>
      </p:sp>
      <p:sp>
        <p:nvSpPr>
          <p:cNvPr id="7" name="Slide Number Placeholder 6">
            <a:extLst>
              <a:ext uri="{FF2B5EF4-FFF2-40B4-BE49-F238E27FC236}">
                <a16:creationId xmlns:a16="http://schemas.microsoft.com/office/drawing/2014/main" id="{65771434-711C-4153-2F91-D72E4B2EA021}"/>
              </a:ext>
            </a:extLst>
          </p:cNvPr>
          <p:cNvSpPr>
            <a:spLocks noGrp="1"/>
          </p:cNvSpPr>
          <p:nvPr>
            <p:ph type="sldNum" sz="quarter" idx="12"/>
          </p:nvPr>
        </p:nvSpPr>
        <p:spPr/>
        <p:txBody>
          <a:bodyPr/>
          <a:lstStyle/>
          <a:p>
            <a:fld id="{7870704B-CE94-48CC-AF30-84932A1262A7}" type="slidenum">
              <a:rPr lang="en-GB" smtClean="0"/>
              <a:pPr/>
              <a:t>‹#›</a:t>
            </a:fld>
            <a:endParaRPr lang="en-GB"/>
          </a:p>
        </p:txBody>
      </p:sp>
    </p:spTree>
    <p:extLst>
      <p:ext uri="{BB962C8B-B14F-4D97-AF65-F5344CB8AC3E}">
        <p14:creationId xmlns:p14="http://schemas.microsoft.com/office/powerpoint/2010/main" val="845090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1.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ags" Target="../tags/tag17.xml"/><Relationship Id="rId3" Type="http://schemas.openxmlformats.org/officeDocument/2006/relationships/slideLayout" Target="../slideLayouts/slideLayout19.xml"/><Relationship Id="rId21" Type="http://schemas.openxmlformats.org/officeDocument/2006/relationships/image" Target="../media/image2.pn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1.emf"/><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oleObject" Target="../embeddings/oleObject1.bin"/><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image" Target="../media/image3.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tags" Target="../tags/tag33.xml"/><Relationship Id="rId3" Type="http://schemas.openxmlformats.org/officeDocument/2006/relationships/slideLayout" Target="../slideLayouts/slideLayout35.xml"/><Relationship Id="rId21" Type="http://schemas.openxmlformats.org/officeDocument/2006/relationships/image" Target="../media/image2.png"/><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image" Target="../media/image1.emf"/><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oleObject" Target="../embeddings/oleObject1.bin"/><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image" Target="../media/image3.sv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tags" Target="../tags/tag49.xml"/><Relationship Id="rId3" Type="http://schemas.openxmlformats.org/officeDocument/2006/relationships/slideLayout" Target="../slideLayouts/slideLayout51.xml"/><Relationship Id="rId21" Type="http://schemas.openxmlformats.org/officeDocument/2006/relationships/image" Target="../media/image2.png"/><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image" Target="../media/image1.emf"/><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oleObject" Target="../embeddings/oleObject1.bin"/><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image" Target="../media/image3.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3338E376-0C4E-812D-1DF4-F410275AD2AF}"/>
              </a:ext>
            </a:extLst>
          </p:cNvPr>
          <p:cNvGraphicFramePr>
            <a:graphicFrameLocks noChangeAspect="1"/>
          </p:cNvGraphicFramePr>
          <p:nvPr userDrawn="1">
            <p:custDataLst>
              <p:tags r:id="rId18"/>
            </p:custDataLst>
            <p:extLst>
              <p:ext uri="{D42A27DB-BD31-4B8C-83A1-F6EECF244321}">
                <p14:modId xmlns:p14="http://schemas.microsoft.com/office/powerpoint/2010/main" val="51267515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9" imgW="7772400" imgH="10058400" progId="TCLayout.ActiveDocument.1">
                  <p:embed/>
                </p:oleObj>
              </mc:Choice>
              <mc:Fallback>
                <p:oleObj name="think-cell Slide" r:id="rId19" imgW="7772400" imgH="10058400" progId="TCLayout.ActiveDocument.1">
                  <p:embed/>
                  <p:pic>
                    <p:nvPicPr>
                      <p:cNvPr id="7" name="think-cell data - do not delete" hidden="1">
                        <a:extLst>
                          <a:ext uri="{FF2B5EF4-FFF2-40B4-BE49-F238E27FC236}">
                            <a16:creationId xmlns:a16="http://schemas.microsoft.com/office/drawing/2014/main" id="{3338E376-0C4E-812D-1DF4-F410275AD2AF}"/>
                          </a:ext>
                        </a:extLst>
                      </p:cNvPr>
                      <p:cNvPicPr/>
                      <p:nvPr/>
                    </p:nvPicPr>
                    <p:blipFill>
                      <a:blip r:embed="rId20"/>
                      <a:stretch>
                        <a:fillRect/>
                      </a:stretch>
                    </p:blipFill>
                    <p:spPr>
                      <a:xfrm>
                        <a:off x="1588" y="1588"/>
                        <a:ext cx="1227"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55C7BF8D-7910-FA8B-4DB3-4026A9857C04}"/>
              </a:ext>
            </a:extLst>
          </p:cNvPr>
          <p:cNvSpPr>
            <a:spLocks noGrp="1"/>
          </p:cNvSpPr>
          <p:nvPr>
            <p:ph type="title"/>
          </p:nvPr>
        </p:nvSpPr>
        <p:spPr>
          <a:xfrm>
            <a:off x="838199" y="365125"/>
            <a:ext cx="10910889"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127428DD-649A-B681-318B-DD4652BAD53F}"/>
              </a:ext>
            </a:extLst>
          </p:cNvPr>
          <p:cNvSpPr>
            <a:spLocks noGrp="1"/>
          </p:cNvSpPr>
          <p:nvPr>
            <p:ph type="body" idx="1"/>
          </p:nvPr>
        </p:nvSpPr>
        <p:spPr>
          <a:xfrm>
            <a:off x="838199" y="1825625"/>
            <a:ext cx="10910889"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69E3A33-9B67-3D97-6435-FD63BC17CD2D}"/>
              </a:ext>
            </a:extLst>
          </p:cNvPr>
          <p:cNvSpPr>
            <a:spLocks noGrp="1"/>
          </p:cNvSpPr>
          <p:nvPr>
            <p:ph type="ftr" sz="quarter" idx="3"/>
          </p:nvPr>
        </p:nvSpPr>
        <p:spPr>
          <a:xfrm>
            <a:off x="838199" y="6356350"/>
            <a:ext cx="9877425" cy="365125"/>
          </a:xfrm>
          <a:prstGeom prst="rect">
            <a:avLst/>
          </a:prstGeom>
        </p:spPr>
        <p:txBody>
          <a:bodyPr vert="horz" lIns="91440" tIns="45720" rIns="91440" bIns="45720" rtlCol="0" anchor="b"/>
          <a:lstStyle>
            <a:lvl1pPr algn="l">
              <a:defRPr sz="1000">
                <a:solidFill>
                  <a:schemeClr val="accent3"/>
                </a:solidFill>
              </a:defRPr>
            </a:lvl1pPr>
          </a:lstStyle>
          <a:p>
            <a:r>
              <a:rPr lang="en-US"/>
              <a:t>[Presentation Name]</a:t>
            </a:r>
          </a:p>
        </p:txBody>
      </p:sp>
      <p:sp>
        <p:nvSpPr>
          <p:cNvPr id="6" name="Slide Number Placeholder 5">
            <a:extLst>
              <a:ext uri="{FF2B5EF4-FFF2-40B4-BE49-F238E27FC236}">
                <a16:creationId xmlns:a16="http://schemas.microsoft.com/office/drawing/2014/main" id="{0AC8900B-0769-1A39-FEA8-913A3AAC769D}"/>
              </a:ext>
            </a:extLst>
          </p:cNvPr>
          <p:cNvSpPr>
            <a:spLocks noGrp="1"/>
          </p:cNvSpPr>
          <p:nvPr>
            <p:ph type="sldNum" sz="quarter" idx="4"/>
          </p:nvPr>
        </p:nvSpPr>
        <p:spPr>
          <a:xfrm>
            <a:off x="11008518" y="6356350"/>
            <a:ext cx="740569" cy="365125"/>
          </a:xfrm>
          <a:prstGeom prst="rect">
            <a:avLst/>
          </a:prstGeom>
        </p:spPr>
        <p:txBody>
          <a:bodyPr vert="horz" lIns="91440" tIns="45720" rIns="91440" bIns="45720" rtlCol="0" anchor="b"/>
          <a:lstStyle>
            <a:lvl1pPr algn="r">
              <a:defRPr sz="1000">
                <a:solidFill>
                  <a:schemeClr val="accent3"/>
                </a:solidFill>
              </a:defRPr>
            </a:lvl1pPr>
          </a:lstStyle>
          <a:p>
            <a:fld id="{7870704B-CE94-48CC-AF30-84932A1262A7}" type="slidenum">
              <a:rPr lang="en-GB" smtClean="0"/>
              <a:pPr/>
              <a:t>‹#›</a:t>
            </a:fld>
            <a:endParaRPr lang="en-GB"/>
          </a:p>
        </p:txBody>
      </p:sp>
      <p:pic>
        <p:nvPicPr>
          <p:cNvPr id="10" name="Graphic 9">
            <a:extLst>
              <a:ext uri="{FF2B5EF4-FFF2-40B4-BE49-F238E27FC236}">
                <a16:creationId xmlns:a16="http://schemas.microsoft.com/office/drawing/2014/main" id="{B34E69A5-9F38-7249-93A3-9D1EF036AD5E}"/>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61671" y="500104"/>
            <a:ext cx="628336" cy="1055604"/>
          </a:xfrm>
          <a:prstGeom prst="rect">
            <a:avLst/>
          </a:prstGeom>
        </p:spPr>
      </p:pic>
    </p:spTree>
    <p:extLst>
      <p:ext uri="{BB962C8B-B14F-4D97-AF65-F5344CB8AC3E}">
        <p14:creationId xmlns:p14="http://schemas.microsoft.com/office/powerpoint/2010/main" val="3584093181"/>
      </p:ext>
    </p:extLst>
  </p:cSld>
  <p:clrMap bg1="lt1" tx1="dk1" bg2="lt2" tx2="dk2" accent1="accent1" accent2="accent2" accent3="accent3" accent4="accent4" accent5="accent5" accent6="accent6" hlink="hlink" folHlink="folHlink"/>
  <p:sldLayoutIdLst>
    <p:sldLayoutId id="2147483832" r:id="rId1"/>
    <p:sldLayoutId id="2147483854" r:id="rId2"/>
    <p:sldLayoutId id="2147483856" r:id="rId3"/>
    <p:sldLayoutId id="2147483833" r:id="rId4"/>
    <p:sldLayoutId id="2147483860" r:id="rId5"/>
    <p:sldLayoutId id="2147483834" r:id="rId6"/>
    <p:sldLayoutId id="2147483839" r:id="rId7"/>
    <p:sldLayoutId id="2147483855" r:id="rId8"/>
    <p:sldLayoutId id="2147483823" r:id="rId9"/>
    <p:sldLayoutId id="2147483857" r:id="rId10"/>
    <p:sldLayoutId id="2147483858" r:id="rId11"/>
    <p:sldLayoutId id="2147483852" r:id="rId12"/>
    <p:sldLayoutId id="2147483853" r:id="rId13"/>
    <p:sldLayoutId id="2147483849" r:id="rId14"/>
    <p:sldLayoutId id="2147483859" r:id="rId15"/>
    <p:sldLayoutId id="2147483861" r:id="rId16"/>
  </p:sldLayoutIdLst>
  <p:hf hd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10000"/>
        </a:lnSpc>
        <a:spcBef>
          <a:spcPts val="1600"/>
        </a:spcBef>
        <a:buFont typeface="Arial" panose="020B0604020202020204" pitchFamily="34" charset="0"/>
        <a:buNone/>
        <a:defRPr sz="2000" b="1" kern="1200">
          <a:solidFill>
            <a:schemeClr val="tx2"/>
          </a:solidFill>
          <a:latin typeface="+mn-lt"/>
          <a:ea typeface="+mn-ea"/>
          <a:cs typeface="+mn-cs"/>
        </a:defRPr>
      </a:lvl1pPr>
      <a:lvl2pPr marL="0" indent="0" algn="l" defTabSz="914400" rtl="0" eaLnBrk="1" latinLnBrk="0" hangingPunct="1">
        <a:lnSpc>
          <a:spcPct val="110000"/>
        </a:lnSpc>
        <a:spcBef>
          <a:spcPts val="1000"/>
        </a:spcBef>
        <a:buFont typeface="Arial" panose="020B0604020202020204" pitchFamily="34" charset="0"/>
        <a:buNone/>
        <a:defRPr sz="1600" kern="1200">
          <a:solidFill>
            <a:schemeClr val="tx1"/>
          </a:solidFill>
          <a:latin typeface="+mn-lt"/>
          <a:ea typeface="+mn-ea"/>
          <a:cs typeface="+mn-cs"/>
        </a:defRPr>
      </a:lvl2pPr>
      <a:lvl3pPr marL="180000" indent="-18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360000" indent="-1800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540000" indent="-1800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29">
          <p15:clr>
            <a:srgbClr val="F26B43"/>
          </p15:clr>
        </p15:guide>
        <p15:guide id="3" pos="7401">
          <p15:clr>
            <a:srgbClr val="F26B43"/>
          </p15:clr>
        </p15:guide>
        <p15:guide id="4" orient="horz" pos="1139">
          <p15:clr>
            <a:srgbClr val="F26B43"/>
          </p15:clr>
        </p15:guide>
        <p15:guide id="5" orient="horz" pos="3902">
          <p15:clr>
            <a:srgbClr val="F26B43"/>
          </p15:clr>
        </p15:guide>
        <p15:guide id="6" pos="3840">
          <p15:clr>
            <a:srgbClr val="F26B43"/>
          </p15:clr>
        </p15:guide>
        <p15:guide id="7" pos="3613">
          <p15:clr>
            <a:srgbClr val="F26B43"/>
          </p15:clr>
        </p15:guide>
        <p15:guide id="8" pos="4067">
          <p15:clr>
            <a:srgbClr val="F26B43"/>
          </p15:clr>
        </p15:guide>
        <p15:guide id="9" pos="270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3338E376-0C4E-812D-1DF4-F410275AD2AF}"/>
              </a:ext>
            </a:extLst>
          </p:cNvPr>
          <p:cNvGraphicFramePr>
            <a:graphicFrameLocks noChangeAspect="1"/>
          </p:cNvGraphicFramePr>
          <p:nvPr userDrawn="1">
            <p:custDataLst>
              <p:tags r:id="rId18"/>
            </p:custDataLst>
            <p:extLst>
              <p:ext uri="{D42A27DB-BD31-4B8C-83A1-F6EECF244321}">
                <p14:modId xmlns:p14="http://schemas.microsoft.com/office/powerpoint/2010/main" val="51267515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9" imgW="7772400" imgH="10058400" progId="TCLayout.ActiveDocument.1">
                  <p:embed/>
                </p:oleObj>
              </mc:Choice>
              <mc:Fallback>
                <p:oleObj name="think-cell Slide" r:id="rId19" imgW="7772400" imgH="10058400" progId="TCLayout.ActiveDocument.1">
                  <p:embed/>
                  <p:pic>
                    <p:nvPicPr>
                      <p:cNvPr id="7" name="think-cell data - do not delete" hidden="1">
                        <a:extLst>
                          <a:ext uri="{FF2B5EF4-FFF2-40B4-BE49-F238E27FC236}">
                            <a16:creationId xmlns:a16="http://schemas.microsoft.com/office/drawing/2014/main" id="{3338E376-0C4E-812D-1DF4-F410275AD2AF}"/>
                          </a:ext>
                        </a:extLst>
                      </p:cNvPr>
                      <p:cNvPicPr/>
                      <p:nvPr/>
                    </p:nvPicPr>
                    <p:blipFill>
                      <a:blip r:embed="rId20"/>
                      <a:stretch>
                        <a:fillRect/>
                      </a:stretch>
                    </p:blipFill>
                    <p:spPr>
                      <a:xfrm>
                        <a:off x="1588" y="1588"/>
                        <a:ext cx="1227"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55C7BF8D-7910-FA8B-4DB3-4026A9857C04}"/>
              </a:ext>
            </a:extLst>
          </p:cNvPr>
          <p:cNvSpPr>
            <a:spLocks noGrp="1"/>
          </p:cNvSpPr>
          <p:nvPr>
            <p:ph type="title"/>
          </p:nvPr>
        </p:nvSpPr>
        <p:spPr>
          <a:xfrm>
            <a:off x="838199" y="365125"/>
            <a:ext cx="10910889"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127428DD-649A-B681-318B-DD4652BAD53F}"/>
              </a:ext>
            </a:extLst>
          </p:cNvPr>
          <p:cNvSpPr>
            <a:spLocks noGrp="1"/>
          </p:cNvSpPr>
          <p:nvPr>
            <p:ph type="body" idx="1"/>
          </p:nvPr>
        </p:nvSpPr>
        <p:spPr>
          <a:xfrm>
            <a:off x="838199" y="1825625"/>
            <a:ext cx="10910889"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69E3A33-9B67-3D97-6435-FD63BC17CD2D}"/>
              </a:ext>
            </a:extLst>
          </p:cNvPr>
          <p:cNvSpPr>
            <a:spLocks noGrp="1"/>
          </p:cNvSpPr>
          <p:nvPr>
            <p:ph type="ftr" sz="quarter" idx="3"/>
          </p:nvPr>
        </p:nvSpPr>
        <p:spPr>
          <a:xfrm>
            <a:off x="838199" y="6356350"/>
            <a:ext cx="9877425" cy="365125"/>
          </a:xfrm>
          <a:prstGeom prst="rect">
            <a:avLst/>
          </a:prstGeom>
        </p:spPr>
        <p:txBody>
          <a:bodyPr vert="horz" lIns="91440" tIns="45720" rIns="91440" bIns="45720" rtlCol="0" anchor="b"/>
          <a:lstStyle>
            <a:lvl1pPr algn="l">
              <a:defRPr sz="1000">
                <a:solidFill>
                  <a:schemeClr val="accent3"/>
                </a:solidFill>
              </a:defRPr>
            </a:lvl1pPr>
          </a:lstStyle>
          <a:p>
            <a:r>
              <a:rPr lang="en-US"/>
              <a:t>[Presentation Name]</a:t>
            </a:r>
          </a:p>
        </p:txBody>
      </p:sp>
      <p:sp>
        <p:nvSpPr>
          <p:cNvPr id="6" name="Slide Number Placeholder 5">
            <a:extLst>
              <a:ext uri="{FF2B5EF4-FFF2-40B4-BE49-F238E27FC236}">
                <a16:creationId xmlns:a16="http://schemas.microsoft.com/office/drawing/2014/main" id="{0AC8900B-0769-1A39-FEA8-913A3AAC769D}"/>
              </a:ext>
            </a:extLst>
          </p:cNvPr>
          <p:cNvSpPr>
            <a:spLocks noGrp="1"/>
          </p:cNvSpPr>
          <p:nvPr>
            <p:ph type="sldNum" sz="quarter" idx="4"/>
          </p:nvPr>
        </p:nvSpPr>
        <p:spPr>
          <a:xfrm>
            <a:off x="11008518" y="6356350"/>
            <a:ext cx="740569" cy="365125"/>
          </a:xfrm>
          <a:prstGeom prst="rect">
            <a:avLst/>
          </a:prstGeom>
        </p:spPr>
        <p:txBody>
          <a:bodyPr vert="horz" lIns="91440" tIns="45720" rIns="91440" bIns="45720" rtlCol="0" anchor="b"/>
          <a:lstStyle>
            <a:lvl1pPr algn="r">
              <a:defRPr sz="1000">
                <a:solidFill>
                  <a:schemeClr val="accent3"/>
                </a:solidFill>
              </a:defRPr>
            </a:lvl1pPr>
          </a:lstStyle>
          <a:p>
            <a:fld id="{7870704B-CE94-48CC-AF30-84932A1262A7}" type="slidenum">
              <a:rPr lang="en-GB" smtClean="0"/>
              <a:pPr/>
              <a:t>‹#›</a:t>
            </a:fld>
            <a:endParaRPr lang="en-GB"/>
          </a:p>
        </p:txBody>
      </p:sp>
      <p:pic>
        <p:nvPicPr>
          <p:cNvPr id="10" name="Graphic 9">
            <a:extLst>
              <a:ext uri="{FF2B5EF4-FFF2-40B4-BE49-F238E27FC236}">
                <a16:creationId xmlns:a16="http://schemas.microsoft.com/office/drawing/2014/main" id="{B34E69A5-9F38-7249-93A3-9D1EF036AD5E}"/>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61671" y="500104"/>
            <a:ext cx="628336" cy="1055604"/>
          </a:xfrm>
          <a:prstGeom prst="rect">
            <a:avLst/>
          </a:prstGeom>
        </p:spPr>
      </p:pic>
    </p:spTree>
    <p:extLst>
      <p:ext uri="{BB962C8B-B14F-4D97-AF65-F5344CB8AC3E}">
        <p14:creationId xmlns:p14="http://schemas.microsoft.com/office/powerpoint/2010/main" val="4050408693"/>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Lst>
  <p:hf hd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10000"/>
        </a:lnSpc>
        <a:spcBef>
          <a:spcPts val="1600"/>
        </a:spcBef>
        <a:buFont typeface="Arial" panose="020B0604020202020204" pitchFamily="34" charset="0"/>
        <a:buNone/>
        <a:defRPr sz="2000" b="1" kern="1200">
          <a:solidFill>
            <a:schemeClr val="tx2"/>
          </a:solidFill>
          <a:latin typeface="+mn-lt"/>
          <a:ea typeface="+mn-ea"/>
          <a:cs typeface="+mn-cs"/>
        </a:defRPr>
      </a:lvl1pPr>
      <a:lvl2pPr marL="0" indent="0" algn="l" defTabSz="914400" rtl="0" eaLnBrk="1" latinLnBrk="0" hangingPunct="1">
        <a:lnSpc>
          <a:spcPct val="110000"/>
        </a:lnSpc>
        <a:spcBef>
          <a:spcPts val="1000"/>
        </a:spcBef>
        <a:buFont typeface="Arial" panose="020B0604020202020204" pitchFamily="34" charset="0"/>
        <a:buNone/>
        <a:defRPr sz="1600" kern="1200">
          <a:solidFill>
            <a:schemeClr val="tx1"/>
          </a:solidFill>
          <a:latin typeface="+mn-lt"/>
          <a:ea typeface="+mn-ea"/>
          <a:cs typeface="+mn-cs"/>
        </a:defRPr>
      </a:lvl2pPr>
      <a:lvl3pPr marL="180000" indent="-18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360000" indent="-1800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540000" indent="-1800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29">
          <p15:clr>
            <a:srgbClr val="F26B43"/>
          </p15:clr>
        </p15:guide>
        <p15:guide id="3" pos="7401">
          <p15:clr>
            <a:srgbClr val="F26B43"/>
          </p15:clr>
        </p15:guide>
        <p15:guide id="4" orient="horz" pos="1139">
          <p15:clr>
            <a:srgbClr val="F26B43"/>
          </p15:clr>
        </p15:guide>
        <p15:guide id="5" orient="horz" pos="3902">
          <p15:clr>
            <a:srgbClr val="F26B43"/>
          </p15:clr>
        </p15:guide>
        <p15:guide id="6" pos="3840">
          <p15:clr>
            <a:srgbClr val="F26B43"/>
          </p15:clr>
        </p15:guide>
        <p15:guide id="7" pos="3613">
          <p15:clr>
            <a:srgbClr val="F26B43"/>
          </p15:clr>
        </p15:guide>
        <p15:guide id="8" pos="4067">
          <p15:clr>
            <a:srgbClr val="F26B43"/>
          </p15:clr>
        </p15:guide>
        <p15:guide id="9" pos="270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3338E376-0C4E-812D-1DF4-F410275AD2AF}"/>
              </a:ext>
            </a:extLst>
          </p:cNvPr>
          <p:cNvGraphicFramePr>
            <a:graphicFrameLocks noChangeAspect="1"/>
          </p:cNvGraphicFramePr>
          <p:nvPr userDrawn="1">
            <p:custDataLst>
              <p:tags r:id="rId18"/>
            </p:custDataLst>
            <p:extLst>
              <p:ext uri="{D42A27DB-BD31-4B8C-83A1-F6EECF244321}">
                <p14:modId xmlns:p14="http://schemas.microsoft.com/office/powerpoint/2010/main" val="51267515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9" imgW="7772400" imgH="10058400" progId="TCLayout.ActiveDocument.1">
                  <p:embed/>
                </p:oleObj>
              </mc:Choice>
              <mc:Fallback>
                <p:oleObj name="think-cell Slide" r:id="rId19" imgW="7772400" imgH="10058400" progId="TCLayout.ActiveDocument.1">
                  <p:embed/>
                  <p:pic>
                    <p:nvPicPr>
                      <p:cNvPr id="7" name="think-cell data - do not delete" hidden="1">
                        <a:extLst>
                          <a:ext uri="{FF2B5EF4-FFF2-40B4-BE49-F238E27FC236}">
                            <a16:creationId xmlns:a16="http://schemas.microsoft.com/office/drawing/2014/main" id="{3338E376-0C4E-812D-1DF4-F410275AD2AF}"/>
                          </a:ext>
                        </a:extLst>
                      </p:cNvPr>
                      <p:cNvPicPr/>
                      <p:nvPr/>
                    </p:nvPicPr>
                    <p:blipFill>
                      <a:blip r:embed="rId20"/>
                      <a:stretch>
                        <a:fillRect/>
                      </a:stretch>
                    </p:blipFill>
                    <p:spPr>
                      <a:xfrm>
                        <a:off x="1588" y="1588"/>
                        <a:ext cx="1227"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55C7BF8D-7910-FA8B-4DB3-4026A9857C04}"/>
              </a:ext>
            </a:extLst>
          </p:cNvPr>
          <p:cNvSpPr>
            <a:spLocks noGrp="1"/>
          </p:cNvSpPr>
          <p:nvPr>
            <p:ph type="title"/>
          </p:nvPr>
        </p:nvSpPr>
        <p:spPr>
          <a:xfrm>
            <a:off x="838199" y="365125"/>
            <a:ext cx="10910889"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127428DD-649A-B681-318B-DD4652BAD53F}"/>
              </a:ext>
            </a:extLst>
          </p:cNvPr>
          <p:cNvSpPr>
            <a:spLocks noGrp="1"/>
          </p:cNvSpPr>
          <p:nvPr>
            <p:ph type="body" idx="1"/>
          </p:nvPr>
        </p:nvSpPr>
        <p:spPr>
          <a:xfrm>
            <a:off x="838199" y="1825625"/>
            <a:ext cx="10910889"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69E3A33-9B67-3D97-6435-FD63BC17CD2D}"/>
              </a:ext>
            </a:extLst>
          </p:cNvPr>
          <p:cNvSpPr>
            <a:spLocks noGrp="1"/>
          </p:cNvSpPr>
          <p:nvPr>
            <p:ph type="ftr" sz="quarter" idx="3"/>
          </p:nvPr>
        </p:nvSpPr>
        <p:spPr>
          <a:xfrm>
            <a:off x="838199" y="6356350"/>
            <a:ext cx="9877425" cy="365125"/>
          </a:xfrm>
          <a:prstGeom prst="rect">
            <a:avLst/>
          </a:prstGeom>
        </p:spPr>
        <p:txBody>
          <a:bodyPr vert="horz" lIns="91440" tIns="45720" rIns="91440" bIns="45720" rtlCol="0" anchor="b"/>
          <a:lstStyle>
            <a:lvl1pPr algn="l">
              <a:defRPr sz="1000">
                <a:solidFill>
                  <a:schemeClr val="accent3"/>
                </a:solidFill>
              </a:defRPr>
            </a:lvl1pPr>
          </a:lstStyle>
          <a:p>
            <a:r>
              <a:rPr lang="en-US"/>
              <a:t>[Presentation Name]</a:t>
            </a:r>
          </a:p>
        </p:txBody>
      </p:sp>
      <p:sp>
        <p:nvSpPr>
          <p:cNvPr id="6" name="Slide Number Placeholder 5">
            <a:extLst>
              <a:ext uri="{FF2B5EF4-FFF2-40B4-BE49-F238E27FC236}">
                <a16:creationId xmlns:a16="http://schemas.microsoft.com/office/drawing/2014/main" id="{0AC8900B-0769-1A39-FEA8-913A3AAC769D}"/>
              </a:ext>
            </a:extLst>
          </p:cNvPr>
          <p:cNvSpPr>
            <a:spLocks noGrp="1"/>
          </p:cNvSpPr>
          <p:nvPr>
            <p:ph type="sldNum" sz="quarter" idx="4"/>
          </p:nvPr>
        </p:nvSpPr>
        <p:spPr>
          <a:xfrm>
            <a:off x="11008518" y="6356350"/>
            <a:ext cx="740569" cy="365125"/>
          </a:xfrm>
          <a:prstGeom prst="rect">
            <a:avLst/>
          </a:prstGeom>
        </p:spPr>
        <p:txBody>
          <a:bodyPr vert="horz" lIns="91440" tIns="45720" rIns="91440" bIns="45720" rtlCol="0" anchor="b"/>
          <a:lstStyle>
            <a:lvl1pPr algn="r">
              <a:defRPr sz="1000">
                <a:solidFill>
                  <a:schemeClr val="accent3"/>
                </a:solidFill>
              </a:defRPr>
            </a:lvl1pPr>
          </a:lstStyle>
          <a:p>
            <a:fld id="{7870704B-CE94-48CC-AF30-84932A1262A7}" type="slidenum">
              <a:rPr lang="en-GB" smtClean="0"/>
              <a:pPr/>
              <a:t>‹#›</a:t>
            </a:fld>
            <a:endParaRPr lang="en-GB"/>
          </a:p>
        </p:txBody>
      </p:sp>
      <p:pic>
        <p:nvPicPr>
          <p:cNvPr id="10" name="Graphic 9">
            <a:extLst>
              <a:ext uri="{FF2B5EF4-FFF2-40B4-BE49-F238E27FC236}">
                <a16:creationId xmlns:a16="http://schemas.microsoft.com/office/drawing/2014/main" id="{B34E69A5-9F38-7249-93A3-9D1EF036AD5E}"/>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61671" y="500104"/>
            <a:ext cx="628336" cy="1055604"/>
          </a:xfrm>
          <a:prstGeom prst="rect">
            <a:avLst/>
          </a:prstGeom>
        </p:spPr>
      </p:pic>
    </p:spTree>
    <p:extLst>
      <p:ext uri="{BB962C8B-B14F-4D97-AF65-F5344CB8AC3E}">
        <p14:creationId xmlns:p14="http://schemas.microsoft.com/office/powerpoint/2010/main" val="2135775880"/>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Lst>
  <p:hf hd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10000"/>
        </a:lnSpc>
        <a:spcBef>
          <a:spcPts val="1600"/>
        </a:spcBef>
        <a:buFont typeface="Arial" panose="020B0604020202020204" pitchFamily="34" charset="0"/>
        <a:buNone/>
        <a:defRPr sz="2000" b="1" kern="1200">
          <a:solidFill>
            <a:schemeClr val="tx2"/>
          </a:solidFill>
          <a:latin typeface="+mn-lt"/>
          <a:ea typeface="+mn-ea"/>
          <a:cs typeface="+mn-cs"/>
        </a:defRPr>
      </a:lvl1pPr>
      <a:lvl2pPr marL="0" indent="0" algn="l" defTabSz="914400" rtl="0" eaLnBrk="1" latinLnBrk="0" hangingPunct="1">
        <a:lnSpc>
          <a:spcPct val="110000"/>
        </a:lnSpc>
        <a:spcBef>
          <a:spcPts val="1000"/>
        </a:spcBef>
        <a:buFont typeface="Arial" panose="020B0604020202020204" pitchFamily="34" charset="0"/>
        <a:buNone/>
        <a:defRPr sz="1600" kern="1200">
          <a:solidFill>
            <a:schemeClr val="tx1"/>
          </a:solidFill>
          <a:latin typeface="+mn-lt"/>
          <a:ea typeface="+mn-ea"/>
          <a:cs typeface="+mn-cs"/>
        </a:defRPr>
      </a:lvl2pPr>
      <a:lvl3pPr marL="180000" indent="-18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360000" indent="-1800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540000" indent="-1800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29">
          <p15:clr>
            <a:srgbClr val="F26B43"/>
          </p15:clr>
        </p15:guide>
        <p15:guide id="3" pos="7401">
          <p15:clr>
            <a:srgbClr val="F26B43"/>
          </p15:clr>
        </p15:guide>
        <p15:guide id="4" orient="horz" pos="1139">
          <p15:clr>
            <a:srgbClr val="F26B43"/>
          </p15:clr>
        </p15:guide>
        <p15:guide id="5" orient="horz" pos="3902">
          <p15:clr>
            <a:srgbClr val="F26B43"/>
          </p15:clr>
        </p15:guide>
        <p15:guide id="6" pos="3840">
          <p15:clr>
            <a:srgbClr val="F26B43"/>
          </p15:clr>
        </p15:guide>
        <p15:guide id="7" pos="3613">
          <p15:clr>
            <a:srgbClr val="F26B43"/>
          </p15:clr>
        </p15:guide>
        <p15:guide id="8" pos="4067">
          <p15:clr>
            <a:srgbClr val="F26B43"/>
          </p15:clr>
        </p15:guide>
        <p15:guide id="9" pos="270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3338E376-0C4E-812D-1DF4-F410275AD2AF}"/>
              </a:ext>
            </a:extLst>
          </p:cNvPr>
          <p:cNvGraphicFramePr>
            <a:graphicFrameLocks noChangeAspect="1"/>
          </p:cNvGraphicFramePr>
          <p:nvPr userDrawn="1">
            <p:custDataLst>
              <p:tags r:id="rId18"/>
            </p:custDataLst>
            <p:extLst>
              <p:ext uri="{D42A27DB-BD31-4B8C-83A1-F6EECF244321}">
                <p14:modId xmlns:p14="http://schemas.microsoft.com/office/powerpoint/2010/main" val="51267515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9" imgW="7772400" imgH="10058400" progId="TCLayout.ActiveDocument.1">
                  <p:embed/>
                </p:oleObj>
              </mc:Choice>
              <mc:Fallback>
                <p:oleObj name="think-cell Slide" r:id="rId19" imgW="7772400" imgH="10058400" progId="TCLayout.ActiveDocument.1">
                  <p:embed/>
                  <p:pic>
                    <p:nvPicPr>
                      <p:cNvPr id="7" name="think-cell data - do not delete" hidden="1">
                        <a:extLst>
                          <a:ext uri="{FF2B5EF4-FFF2-40B4-BE49-F238E27FC236}">
                            <a16:creationId xmlns:a16="http://schemas.microsoft.com/office/drawing/2014/main" id="{3338E376-0C4E-812D-1DF4-F410275AD2AF}"/>
                          </a:ext>
                        </a:extLst>
                      </p:cNvPr>
                      <p:cNvPicPr/>
                      <p:nvPr/>
                    </p:nvPicPr>
                    <p:blipFill>
                      <a:blip r:embed="rId20"/>
                      <a:stretch>
                        <a:fillRect/>
                      </a:stretch>
                    </p:blipFill>
                    <p:spPr>
                      <a:xfrm>
                        <a:off x="1588" y="1588"/>
                        <a:ext cx="1227"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55C7BF8D-7910-FA8B-4DB3-4026A9857C04}"/>
              </a:ext>
            </a:extLst>
          </p:cNvPr>
          <p:cNvSpPr>
            <a:spLocks noGrp="1"/>
          </p:cNvSpPr>
          <p:nvPr>
            <p:ph type="title"/>
          </p:nvPr>
        </p:nvSpPr>
        <p:spPr>
          <a:xfrm>
            <a:off x="838199" y="365125"/>
            <a:ext cx="10910889"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127428DD-649A-B681-318B-DD4652BAD53F}"/>
              </a:ext>
            </a:extLst>
          </p:cNvPr>
          <p:cNvSpPr>
            <a:spLocks noGrp="1"/>
          </p:cNvSpPr>
          <p:nvPr>
            <p:ph type="body" idx="1"/>
          </p:nvPr>
        </p:nvSpPr>
        <p:spPr>
          <a:xfrm>
            <a:off x="838199" y="1825625"/>
            <a:ext cx="10910889"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69E3A33-9B67-3D97-6435-FD63BC17CD2D}"/>
              </a:ext>
            </a:extLst>
          </p:cNvPr>
          <p:cNvSpPr>
            <a:spLocks noGrp="1"/>
          </p:cNvSpPr>
          <p:nvPr>
            <p:ph type="ftr" sz="quarter" idx="3"/>
          </p:nvPr>
        </p:nvSpPr>
        <p:spPr>
          <a:xfrm>
            <a:off x="838199" y="6356350"/>
            <a:ext cx="9877425" cy="365125"/>
          </a:xfrm>
          <a:prstGeom prst="rect">
            <a:avLst/>
          </a:prstGeom>
        </p:spPr>
        <p:txBody>
          <a:bodyPr vert="horz" lIns="91440" tIns="45720" rIns="91440" bIns="45720" rtlCol="0" anchor="b"/>
          <a:lstStyle>
            <a:lvl1pPr algn="l">
              <a:defRPr sz="1000">
                <a:solidFill>
                  <a:schemeClr val="accent3"/>
                </a:solidFill>
              </a:defRPr>
            </a:lvl1pPr>
          </a:lstStyle>
          <a:p>
            <a:r>
              <a:rPr lang="en-US"/>
              <a:t>[Presentation Name]</a:t>
            </a:r>
          </a:p>
        </p:txBody>
      </p:sp>
      <p:sp>
        <p:nvSpPr>
          <p:cNvPr id="6" name="Slide Number Placeholder 5">
            <a:extLst>
              <a:ext uri="{FF2B5EF4-FFF2-40B4-BE49-F238E27FC236}">
                <a16:creationId xmlns:a16="http://schemas.microsoft.com/office/drawing/2014/main" id="{0AC8900B-0769-1A39-FEA8-913A3AAC769D}"/>
              </a:ext>
            </a:extLst>
          </p:cNvPr>
          <p:cNvSpPr>
            <a:spLocks noGrp="1"/>
          </p:cNvSpPr>
          <p:nvPr>
            <p:ph type="sldNum" sz="quarter" idx="4"/>
          </p:nvPr>
        </p:nvSpPr>
        <p:spPr>
          <a:xfrm>
            <a:off x="11008518" y="6356350"/>
            <a:ext cx="740569" cy="365125"/>
          </a:xfrm>
          <a:prstGeom prst="rect">
            <a:avLst/>
          </a:prstGeom>
        </p:spPr>
        <p:txBody>
          <a:bodyPr vert="horz" lIns="91440" tIns="45720" rIns="91440" bIns="45720" rtlCol="0" anchor="b"/>
          <a:lstStyle>
            <a:lvl1pPr algn="r">
              <a:defRPr sz="1000">
                <a:solidFill>
                  <a:schemeClr val="accent3"/>
                </a:solidFill>
              </a:defRPr>
            </a:lvl1pPr>
          </a:lstStyle>
          <a:p>
            <a:fld id="{7870704B-CE94-48CC-AF30-84932A1262A7}" type="slidenum">
              <a:rPr lang="en-GB" smtClean="0"/>
              <a:pPr/>
              <a:t>‹#›</a:t>
            </a:fld>
            <a:endParaRPr lang="en-GB"/>
          </a:p>
        </p:txBody>
      </p:sp>
      <p:pic>
        <p:nvPicPr>
          <p:cNvPr id="10" name="Graphic 9">
            <a:extLst>
              <a:ext uri="{FF2B5EF4-FFF2-40B4-BE49-F238E27FC236}">
                <a16:creationId xmlns:a16="http://schemas.microsoft.com/office/drawing/2014/main" id="{B34E69A5-9F38-7249-93A3-9D1EF036AD5E}"/>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61671" y="500104"/>
            <a:ext cx="628336" cy="1055604"/>
          </a:xfrm>
          <a:prstGeom prst="rect">
            <a:avLst/>
          </a:prstGeom>
        </p:spPr>
      </p:pic>
    </p:spTree>
    <p:extLst>
      <p:ext uri="{BB962C8B-B14F-4D97-AF65-F5344CB8AC3E}">
        <p14:creationId xmlns:p14="http://schemas.microsoft.com/office/powerpoint/2010/main" val="2286996018"/>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 id="2147483910" r:id="rId14"/>
    <p:sldLayoutId id="2147483911" r:id="rId15"/>
    <p:sldLayoutId id="2147483912" r:id="rId16"/>
  </p:sldLayoutIdLst>
  <p:hf hd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10000"/>
        </a:lnSpc>
        <a:spcBef>
          <a:spcPts val="1600"/>
        </a:spcBef>
        <a:buFont typeface="Arial" panose="020B0604020202020204" pitchFamily="34" charset="0"/>
        <a:buNone/>
        <a:defRPr sz="2000" b="1" kern="1200">
          <a:solidFill>
            <a:schemeClr val="tx2"/>
          </a:solidFill>
          <a:latin typeface="+mn-lt"/>
          <a:ea typeface="+mn-ea"/>
          <a:cs typeface="+mn-cs"/>
        </a:defRPr>
      </a:lvl1pPr>
      <a:lvl2pPr marL="0" indent="0" algn="l" defTabSz="914400" rtl="0" eaLnBrk="1" latinLnBrk="0" hangingPunct="1">
        <a:lnSpc>
          <a:spcPct val="110000"/>
        </a:lnSpc>
        <a:spcBef>
          <a:spcPts val="1000"/>
        </a:spcBef>
        <a:buFont typeface="Arial" panose="020B0604020202020204" pitchFamily="34" charset="0"/>
        <a:buNone/>
        <a:defRPr sz="1600" kern="1200">
          <a:solidFill>
            <a:schemeClr val="tx1"/>
          </a:solidFill>
          <a:latin typeface="+mn-lt"/>
          <a:ea typeface="+mn-ea"/>
          <a:cs typeface="+mn-cs"/>
        </a:defRPr>
      </a:lvl2pPr>
      <a:lvl3pPr marL="180000" indent="-18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360000" indent="-1800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540000" indent="-1800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29">
          <p15:clr>
            <a:srgbClr val="F26B43"/>
          </p15:clr>
        </p15:guide>
        <p15:guide id="3" pos="7401">
          <p15:clr>
            <a:srgbClr val="F26B43"/>
          </p15:clr>
        </p15:guide>
        <p15:guide id="4" orient="horz" pos="1139">
          <p15:clr>
            <a:srgbClr val="F26B43"/>
          </p15:clr>
        </p15:guide>
        <p15:guide id="5" orient="horz" pos="3902">
          <p15:clr>
            <a:srgbClr val="F26B43"/>
          </p15:clr>
        </p15:guide>
        <p15:guide id="6" pos="3840">
          <p15:clr>
            <a:srgbClr val="F26B43"/>
          </p15:clr>
        </p15:guide>
        <p15:guide id="7" pos="3613">
          <p15:clr>
            <a:srgbClr val="F26B43"/>
          </p15:clr>
        </p15:guide>
        <p15:guide id="8" pos="4067">
          <p15:clr>
            <a:srgbClr val="F26B43"/>
          </p15:clr>
        </p15:guide>
        <p15:guide id="9" pos="27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0.png"/><Relationship Id="rId2" Type="http://schemas.openxmlformats.org/officeDocument/2006/relationships/slideLayout" Target="../slideLayouts/slideLayout17.xml"/><Relationship Id="rId1" Type="http://schemas.openxmlformats.org/officeDocument/2006/relationships/tags" Target="../tags/tag65.xml"/><Relationship Id="rId6" Type="http://schemas.openxmlformats.org/officeDocument/2006/relationships/image" Target="../media/image59.png"/><Relationship Id="rId5" Type="http://schemas.openxmlformats.org/officeDocument/2006/relationships/image" Target="../media/image58.emf"/><Relationship Id="rId4" Type="http://schemas.openxmlformats.org/officeDocument/2006/relationships/oleObject" Target="../embeddings/oleObject15.bin"/></Relationships>
</file>

<file path=ppt/slides/_rels/slide10.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slideLayout" Target="../slideLayouts/slideLayout4.xml"/><Relationship Id="rId7" Type="http://schemas.openxmlformats.org/officeDocument/2006/relationships/image" Target="../media/image75.jpeg"/><Relationship Id="rId2" Type="http://schemas.openxmlformats.org/officeDocument/2006/relationships/video" Target="https://www.youtube.com/embed/XDYPaEiDUJ0?feature=oembed" TargetMode="External"/><Relationship Id="rId1" Type="http://schemas.openxmlformats.org/officeDocument/2006/relationships/tags" Target="../tags/tag74.xml"/><Relationship Id="rId6" Type="http://schemas.openxmlformats.org/officeDocument/2006/relationships/image" Target="../media/image65.emf"/><Relationship Id="rId5" Type="http://schemas.openxmlformats.org/officeDocument/2006/relationships/oleObject" Target="../embeddings/oleObject19.bin"/><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11.xml"/><Relationship Id="rId7" Type="http://schemas.openxmlformats.org/officeDocument/2006/relationships/diagramLayout" Target="../diagrams/layout1.xml"/><Relationship Id="rId2" Type="http://schemas.openxmlformats.org/officeDocument/2006/relationships/slideLayout" Target="../slideLayouts/slideLayout5.xml"/><Relationship Id="rId1" Type="http://schemas.openxmlformats.org/officeDocument/2006/relationships/tags" Target="../tags/tag75.xml"/><Relationship Id="rId6" Type="http://schemas.openxmlformats.org/officeDocument/2006/relationships/diagramData" Target="../diagrams/data1.xml"/><Relationship Id="rId5" Type="http://schemas.openxmlformats.org/officeDocument/2006/relationships/image" Target="../media/image77.emf"/><Relationship Id="rId10" Type="http://schemas.microsoft.com/office/2007/relationships/diagramDrawing" Target="../diagrams/drawing1.xml"/><Relationship Id="rId4" Type="http://schemas.openxmlformats.org/officeDocument/2006/relationships/oleObject" Target="../embeddings/oleObject20.bin"/><Relationship Id="rId9" Type="http://schemas.openxmlformats.org/officeDocument/2006/relationships/diagramColors" Target="../diagrams/colors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76.xml"/><Relationship Id="rId6" Type="http://schemas.openxmlformats.org/officeDocument/2006/relationships/image" Target="../media/image86.png"/><Relationship Id="rId5" Type="http://schemas.openxmlformats.org/officeDocument/2006/relationships/image" Target="../media/image77.emf"/><Relationship Id="rId4" Type="http://schemas.openxmlformats.org/officeDocument/2006/relationships/oleObject" Target="../embeddings/oleObject20.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9.xml"/><Relationship Id="rId1" Type="http://schemas.openxmlformats.org/officeDocument/2006/relationships/tags" Target="../tags/tag77.xml"/><Relationship Id="rId6" Type="http://schemas.openxmlformats.org/officeDocument/2006/relationships/image" Target="../media/image87.png"/><Relationship Id="rId5" Type="http://schemas.openxmlformats.org/officeDocument/2006/relationships/image" Target="../media/image77.emf"/><Relationship Id="rId4" Type="http://schemas.openxmlformats.org/officeDocument/2006/relationships/oleObject" Target="../embeddings/oleObject20.bin"/></Relationships>
</file>

<file path=ppt/slides/_rels/slide14.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notesSlide" Target="../notesSlides/notesSlide14.xml"/><Relationship Id="rId7" Type="http://schemas.openxmlformats.org/officeDocument/2006/relationships/image" Target="../media/image89.png"/><Relationship Id="rId2" Type="http://schemas.openxmlformats.org/officeDocument/2006/relationships/slideLayout" Target="../slideLayouts/slideLayout7.xml"/><Relationship Id="rId1" Type="http://schemas.openxmlformats.org/officeDocument/2006/relationships/tags" Target="../tags/tag78.xml"/><Relationship Id="rId6" Type="http://schemas.openxmlformats.org/officeDocument/2006/relationships/image" Target="../media/image88.png"/><Relationship Id="rId5" Type="http://schemas.openxmlformats.org/officeDocument/2006/relationships/image" Target="../media/image77.emf"/><Relationship Id="rId10" Type="http://schemas.openxmlformats.org/officeDocument/2006/relationships/image" Target="../media/image92.png"/><Relationship Id="rId4" Type="http://schemas.openxmlformats.org/officeDocument/2006/relationships/oleObject" Target="../embeddings/oleObject20.bin"/><Relationship Id="rId9" Type="http://schemas.openxmlformats.org/officeDocument/2006/relationships/image" Target="../media/image91.png"/></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notesSlide" Target="../notesSlides/notesSlide15.xml"/><Relationship Id="rId7" Type="http://schemas.openxmlformats.org/officeDocument/2006/relationships/diagramLayout" Target="../diagrams/layout2.xml"/><Relationship Id="rId2" Type="http://schemas.openxmlformats.org/officeDocument/2006/relationships/slideLayout" Target="../slideLayouts/slideLayout7.xml"/><Relationship Id="rId1" Type="http://schemas.openxmlformats.org/officeDocument/2006/relationships/tags" Target="../tags/tag79.xml"/><Relationship Id="rId6" Type="http://schemas.openxmlformats.org/officeDocument/2006/relationships/diagramData" Target="../diagrams/data2.xml"/><Relationship Id="rId11" Type="http://schemas.openxmlformats.org/officeDocument/2006/relationships/image" Target="../media/image93.png"/><Relationship Id="rId5" Type="http://schemas.openxmlformats.org/officeDocument/2006/relationships/image" Target="../media/image77.emf"/><Relationship Id="rId10" Type="http://schemas.microsoft.com/office/2007/relationships/diagramDrawing" Target="../diagrams/drawing2.xml"/><Relationship Id="rId4" Type="http://schemas.openxmlformats.org/officeDocument/2006/relationships/oleObject" Target="../embeddings/oleObject20.bin"/><Relationship Id="rId9" Type="http://schemas.openxmlformats.org/officeDocument/2006/relationships/diagramColors" Target="../diagrams/colors2.xml"/></Relationships>
</file>

<file path=ppt/slides/_rels/slide16.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notesSlide" Target="../notesSlides/notesSlide16.xml"/><Relationship Id="rId7" Type="http://schemas.openxmlformats.org/officeDocument/2006/relationships/image" Target="../media/image95.png"/><Relationship Id="rId2" Type="http://schemas.openxmlformats.org/officeDocument/2006/relationships/slideLayout" Target="../slideLayouts/slideLayout7.xml"/><Relationship Id="rId1" Type="http://schemas.openxmlformats.org/officeDocument/2006/relationships/tags" Target="../tags/tag80.xml"/><Relationship Id="rId6" Type="http://schemas.openxmlformats.org/officeDocument/2006/relationships/image" Target="../media/image94.png"/><Relationship Id="rId5" Type="http://schemas.openxmlformats.org/officeDocument/2006/relationships/image" Target="../media/image77.emf"/><Relationship Id="rId10" Type="http://schemas.openxmlformats.org/officeDocument/2006/relationships/image" Target="../media/image98.png"/><Relationship Id="rId4" Type="http://schemas.openxmlformats.org/officeDocument/2006/relationships/oleObject" Target="../embeddings/oleObject20.bin"/><Relationship Id="rId9" Type="http://schemas.openxmlformats.org/officeDocument/2006/relationships/image" Target="../media/image97.png"/></Relationships>
</file>

<file path=ppt/slides/_rels/slide17.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notesSlide" Target="../notesSlides/notesSlide17.xml"/><Relationship Id="rId7" Type="http://schemas.openxmlformats.org/officeDocument/2006/relationships/image" Target="../media/image100.png"/><Relationship Id="rId2" Type="http://schemas.openxmlformats.org/officeDocument/2006/relationships/slideLayout" Target="../slideLayouts/slideLayout16.xml"/><Relationship Id="rId1" Type="http://schemas.openxmlformats.org/officeDocument/2006/relationships/tags" Target="../tags/tag81.xml"/><Relationship Id="rId6" Type="http://schemas.openxmlformats.org/officeDocument/2006/relationships/image" Target="../media/image99.jpeg"/><Relationship Id="rId5" Type="http://schemas.openxmlformats.org/officeDocument/2006/relationships/image" Target="../media/image63.emf"/><Relationship Id="rId4" Type="http://schemas.openxmlformats.org/officeDocument/2006/relationships/oleObject" Target="../embeddings/oleObject17.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4.xml"/><Relationship Id="rId1" Type="http://schemas.openxmlformats.org/officeDocument/2006/relationships/tags" Target="../tags/tag82.xml"/><Relationship Id="rId6" Type="http://schemas.openxmlformats.org/officeDocument/2006/relationships/image" Target="../media/image103.jpeg"/><Relationship Id="rId5" Type="http://schemas.openxmlformats.org/officeDocument/2006/relationships/image" Target="../media/image102.emf"/><Relationship Id="rId4" Type="http://schemas.openxmlformats.org/officeDocument/2006/relationships/oleObject" Target="../embeddings/oleObject21.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61.png"/><Relationship Id="rId2" Type="http://schemas.openxmlformats.org/officeDocument/2006/relationships/slideLayout" Target="../slideLayouts/slideLayout1.xml"/><Relationship Id="rId1" Type="http://schemas.openxmlformats.org/officeDocument/2006/relationships/tags" Target="../tags/tag66.xml"/><Relationship Id="rId6" Type="http://schemas.openxmlformats.org/officeDocument/2006/relationships/image" Target="../media/image59.png"/><Relationship Id="rId5" Type="http://schemas.openxmlformats.org/officeDocument/2006/relationships/image" Target="../media/image58.emf"/><Relationship Id="rId4" Type="http://schemas.openxmlformats.org/officeDocument/2006/relationships/oleObject" Target="../embeddings/oleObject15.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67.xml"/><Relationship Id="rId5" Type="http://schemas.openxmlformats.org/officeDocument/2006/relationships/image" Target="../media/image62.emf"/><Relationship Id="rId4" Type="http://schemas.openxmlformats.org/officeDocument/2006/relationships/oleObject" Target="../embeddings/oleObject16.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xml"/><Relationship Id="rId1" Type="http://schemas.openxmlformats.org/officeDocument/2006/relationships/tags" Target="../tags/tag68.xml"/><Relationship Id="rId6" Type="http://schemas.openxmlformats.org/officeDocument/2006/relationships/image" Target="../media/image64.jpeg"/><Relationship Id="rId5" Type="http://schemas.openxmlformats.org/officeDocument/2006/relationships/image" Target="../media/image63.emf"/><Relationship Id="rId4" Type="http://schemas.openxmlformats.org/officeDocument/2006/relationships/oleObject" Target="../embeddings/oleObject17.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67.png"/><Relationship Id="rId2" Type="http://schemas.openxmlformats.org/officeDocument/2006/relationships/slideLayout" Target="../slideLayouts/slideLayout3.xml"/><Relationship Id="rId1" Type="http://schemas.openxmlformats.org/officeDocument/2006/relationships/tags" Target="../tags/tag69.xml"/><Relationship Id="rId6" Type="http://schemas.openxmlformats.org/officeDocument/2006/relationships/image" Target="../media/image66.png"/><Relationship Id="rId5" Type="http://schemas.openxmlformats.org/officeDocument/2006/relationships/image" Target="../media/image65.emf"/><Relationship Id="rId4" Type="http://schemas.openxmlformats.org/officeDocument/2006/relationships/oleObject" Target="../embeddings/oleObject18.bin"/></Relationships>
</file>

<file path=ppt/slides/_rels/slide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slideLayout" Target="../slideLayouts/slideLayout3.xml"/><Relationship Id="rId7" Type="http://schemas.openxmlformats.org/officeDocument/2006/relationships/image" Target="../media/image68.jpeg"/><Relationship Id="rId2" Type="http://schemas.openxmlformats.org/officeDocument/2006/relationships/video" Target="https://www.youtube.com/embed/vbNrlsR-pnI?feature=oembed" TargetMode="External"/><Relationship Id="rId1" Type="http://schemas.openxmlformats.org/officeDocument/2006/relationships/tags" Target="../tags/tag70.xml"/><Relationship Id="rId6" Type="http://schemas.openxmlformats.org/officeDocument/2006/relationships/image" Target="../media/image65.emf"/><Relationship Id="rId5" Type="http://schemas.openxmlformats.org/officeDocument/2006/relationships/oleObject" Target="../embeddings/oleObject18.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2.xml"/><Relationship Id="rId1" Type="http://schemas.openxmlformats.org/officeDocument/2006/relationships/tags" Target="../tags/tag71.xml"/><Relationship Id="rId6" Type="http://schemas.openxmlformats.org/officeDocument/2006/relationships/image" Target="../media/image69.png"/><Relationship Id="rId5" Type="http://schemas.openxmlformats.org/officeDocument/2006/relationships/image" Target="../media/image65.emf"/><Relationship Id="rId4" Type="http://schemas.openxmlformats.org/officeDocument/2006/relationships/oleObject" Target="../embeddings/oleObject19.bin"/></Relationships>
</file>

<file path=ppt/slides/_rels/slide8.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notesSlide" Target="../notesSlides/notesSlide8.xml"/><Relationship Id="rId7" Type="http://schemas.openxmlformats.org/officeDocument/2006/relationships/image" Target="../media/image71.png"/><Relationship Id="rId2" Type="http://schemas.openxmlformats.org/officeDocument/2006/relationships/slideLayout" Target="../slideLayouts/slideLayout4.xml"/><Relationship Id="rId1" Type="http://schemas.openxmlformats.org/officeDocument/2006/relationships/tags" Target="../tags/tag72.xml"/><Relationship Id="rId6" Type="http://schemas.openxmlformats.org/officeDocument/2006/relationships/image" Target="../media/image70.png"/><Relationship Id="rId5" Type="http://schemas.openxmlformats.org/officeDocument/2006/relationships/image" Target="../media/image65.emf"/><Relationship Id="rId4" Type="http://schemas.openxmlformats.org/officeDocument/2006/relationships/oleObject" Target="../embeddings/oleObject19.bin"/></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9.xml"/><Relationship Id="rId7" Type="http://schemas.openxmlformats.org/officeDocument/2006/relationships/image" Target="../media/image74.png"/><Relationship Id="rId2" Type="http://schemas.openxmlformats.org/officeDocument/2006/relationships/slideLayout" Target="../slideLayouts/slideLayout4.xml"/><Relationship Id="rId1" Type="http://schemas.openxmlformats.org/officeDocument/2006/relationships/tags" Target="../tags/tag73.xml"/><Relationship Id="rId6" Type="http://schemas.openxmlformats.org/officeDocument/2006/relationships/image" Target="../media/image73.png"/><Relationship Id="rId5" Type="http://schemas.openxmlformats.org/officeDocument/2006/relationships/image" Target="../media/image65.emf"/><Relationship Id="rId4" Type="http://schemas.openxmlformats.org/officeDocument/2006/relationships/oleObject" Target="../embeddings/oleObject19.bin"/></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2C06A29D-1E46-3AE5-D8F2-2B9E16808DDB}"/>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8" name="think-cell data - do not delete" hidden="1">
                        <a:extLst>
                          <a:ext uri="{FF2B5EF4-FFF2-40B4-BE49-F238E27FC236}">
                            <a16:creationId xmlns:a16="http://schemas.microsoft.com/office/drawing/2014/main" id="{2C06A29D-1E46-3AE5-D8F2-2B9E16808DD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FA18EBA8-4989-0023-CB77-55B8A3BB4F6A}"/>
              </a:ext>
            </a:extLst>
          </p:cNvPr>
          <p:cNvSpPr>
            <a:spLocks noGrp="1"/>
          </p:cNvSpPr>
          <p:nvPr>
            <p:ph type="ctrTitle"/>
          </p:nvPr>
        </p:nvSpPr>
        <p:spPr>
          <a:xfrm>
            <a:off x="3100124" y="1319251"/>
            <a:ext cx="7421564" cy="949090"/>
          </a:xfrm>
        </p:spPr>
        <p:txBody>
          <a:bodyPr/>
          <a:lstStyle/>
          <a:p>
            <a:r>
              <a:rPr lang="en-US" sz="3200"/>
              <a:t>Before you begin…</a:t>
            </a:r>
            <a:endParaRPr lang="en-US" sz="4800"/>
          </a:p>
        </p:txBody>
      </p:sp>
      <p:pic>
        <p:nvPicPr>
          <p:cNvPr id="5" name="Picture 4" descr="A close up of a logo&#10;&#10;AI-generated content may be incorrect.">
            <a:extLst>
              <a:ext uri="{FF2B5EF4-FFF2-40B4-BE49-F238E27FC236}">
                <a16:creationId xmlns:a16="http://schemas.microsoft.com/office/drawing/2014/main" id="{0627C26A-3A36-0B54-8664-22B3BA1B1ADC}"/>
              </a:ext>
            </a:extLst>
          </p:cNvPr>
          <p:cNvPicPr>
            <a:picLocks noChangeAspect="1"/>
          </p:cNvPicPr>
          <p:nvPr/>
        </p:nvPicPr>
        <p:blipFill>
          <a:blip r:embed="rId6"/>
          <a:stretch>
            <a:fillRect/>
          </a:stretch>
        </p:blipFill>
        <p:spPr>
          <a:xfrm>
            <a:off x="9798756" y="5779367"/>
            <a:ext cx="1950332" cy="736562"/>
          </a:xfrm>
          <a:prstGeom prst="rect">
            <a:avLst/>
          </a:prstGeom>
        </p:spPr>
      </p:pic>
      <p:sp>
        <p:nvSpPr>
          <p:cNvPr id="2" name="TextBox 1">
            <a:extLst>
              <a:ext uri="{FF2B5EF4-FFF2-40B4-BE49-F238E27FC236}">
                <a16:creationId xmlns:a16="http://schemas.microsoft.com/office/drawing/2014/main" id="{D3AE0BA5-388C-D434-CDAF-C40F8AB5423D}"/>
              </a:ext>
            </a:extLst>
          </p:cNvPr>
          <p:cNvSpPr txBox="1"/>
          <p:nvPr/>
        </p:nvSpPr>
        <p:spPr>
          <a:xfrm>
            <a:off x="3100124" y="2039806"/>
            <a:ext cx="7673798" cy="46012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ADBB"/>
              </a:buClr>
              <a:buSzPts val="5400"/>
              <a:buFontTx/>
              <a:buNone/>
              <a:tabLst/>
              <a:defRPr/>
            </a:pPr>
            <a:r>
              <a:rPr kumimoji="0" lang="en-US" sz="2400" b="0" i="0" u="none" strike="noStrike" kern="1200" cap="none" spc="0" normalizeH="0" baseline="0" noProof="0" dirty="0">
                <a:ln>
                  <a:noFill/>
                </a:ln>
                <a:solidFill>
                  <a:srgbClr val="00B6ED"/>
                </a:solidFill>
                <a:effectLst/>
                <a:uLnTx/>
                <a:uFillTx/>
                <a:latin typeface="Arial" panose="020B0604020202020204"/>
                <a:ea typeface="+mn-ea"/>
                <a:cs typeface="+mn-cs"/>
              </a:rPr>
              <a:t>Slide Show view</a:t>
            </a:r>
          </a:p>
          <a:p>
            <a:pPr marL="0" marR="0" lvl="0" indent="0" algn="l" defTabSz="914400" rtl="0" eaLnBrk="1" fontAlgn="auto" latinLnBrk="0" hangingPunct="1">
              <a:lnSpc>
                <a:spcPct val="100000"/>
              </a:lnSpc>
              <a:spcBef>
                <a:spcPts val="0"/>
              </a:spcBef>
              <a:spcAft>
                <a:spcPts val="0"/>
              </a:spcAft>
              <a:buClr>
                <a:srgbClr val="00ADBB"/>
              </a:buClr>
              <a:buSzPts val="5400"/>
              <a:buFontTx/>
              <a:buNone/>
              <a:tabLst/>
              <a:defRPr/>
            </a:pPr>
            <a:r>
              <a:rPr kumimoji="0" lang="en-US" sz="1800" b="0" i="0" u="none" strike="noStrike" kern="1200" cap="none" spc="0" normalizeH="0" baseline="0" noProof="0" dirty="0">
                <a:ln>
                  <a:noFill/>
                </a:ln>
                <a:solidFill>
                  <a:srgbClr val="002C4E"/>
                </a:solidFill>
                <a:effectLst/>
                <a:uLnTx/>
                <a:uFillTx/>
                <a:latin typeface="Arial" panose="020B0604020202020204"/>
                <a:ea typeface="+mn-ea"/>
                <a:cs typeface="+mn-cs"/>
              </a:rPr>
              <a:t>For the best experience for your audience, use slide show view which will play animations. Accompanying script and notes are available to print out in the ‘Presenter’s Guide’.</a:t>
            </a:r>
          </a:p>
          <a:p>
            <a:pPr marL="0" marR="0" lvl="0" indent="0" algn="l" defTabSz="914400" rtl="0" eaLnBrk="1" fontAlgn="auto" latinLnBrk="0" hangingPunct="1">
              <a:lnSpc>
                <a:spcPct val="100000"/>
              </a:lnSpc>
              <a:spcBef>
                <a:spcPts val="0"/>
              </a:spcBef>
              <a:spcAft>
                <a:spcPts val="0"/>
              </a:spcAft>
              <a:buClr>
                <a:srgbClr val="00ADBB"/>
              </a:buClr>
              <a:buSzPts val="5400"/>
              <a:buFontTx/>
              <a:buNone/>
              <a:tabLst/>
              <a:defRPr/>
            </a:pPr>
            <a:endParaRPr kumimoji="0" lang="en-US" sz="1800" b="0" i="0" u="none" strike="noStrike" kern="1200" cap="none" spc="0" normalizeH="0" baseline="0" noProof="0" dirty="0">
              <a:ln>
                <a:noFill/>
              </a:ln>
              <a:solidFill>
                <a:srgbClr val="002C4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
                <a:srgbClr val="00ADBB"/>
              </a:buClr>
              <a:buSzPts val="5400"/>
              <a:buFontTx/>
              <a:buNone/>
              <a:tabLst/>
              <a:defRPr/>
            </a:pPr>
            <a:r>
              <a:rPr kumimoji="0" lang="en-US" sz="2400" b="0" i="0" u="none" strike="noStrike" kern="1200" cap="none" spc="0" normalizeH="0" baseline="0" noProof="0" dirty="0" err="1">
                <a:ln>
                  <a:noFill/>
                </a:ln>
                <a:solidFill>
                  <a:srgbClr val="00B6ED"/>
                </a:solidFill>
                <a:effectLst/>
                <a:uLnTx/>
                <a:uFillTx/>
                <a:latin typeface="Arial" panose="020B0604020202020204"/>
                <a:ea typeface="+mn-ea"/>
                <a:cs typeface="+mn-cs"/>
              </a:rPr>
              <a:t>Wifi</a:t>
            </a:r>
            <a:endParaRPr kumimoji="0" lang="en-US" sz="3600" b="0" i="0" u="none" strike="noStrike" kern="1200" cap="none" spc="0" normalizeH="0" baseline="0" noProof="0" dirty="0">
              <a:ln>
                <a:noFill/>
              </a:ln>
              <a:solidFill>
                <a:srgbClr val="00B6ED"/>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
                <a:srgbClr val="00ADBB"/>
              </a:buClr>
              <a:buSzPts val="5400"/>
              <a:buFontTx/>
              <a:buNone/>
              <a:tabLst/>
              <a:defRPr/>
            </a:pPr>
            <a:r>
              <a:rPr kumimoji="0" lang="en-US" sz="1800" b="0" i="0" u="none" strike="noStrike" kern="1200" cap="none" spc="0" normalizeH="0" baseline="0" noProof="0" dirty="0">
                <a:ln>
                  <a:noFill/>
                </a:ln>
                <a:solidFill>
                  <a:srgbClr val="002C4E"/>
                </a:solidFill>
                <a:effectLst/>
                <a:uLnTx/>
                <a:uFillTx/>
                <a:latin typeface="Arial" panose="020B0604020202020204"/>
                <a:ea typeface="+mn-ea"/>
                <a:cs typeface="+mn-cs"/>
              </a:rPr>
              <a:t>A </a:t>
            </a:r>
            <a:r>
              <a:rPr kumimoji="0" lang="en-US" sz="1800" b="0" i="0" u="none" strike="noStrike" kern="1200" cap="none" spc="0" normalizeH="0" baseline="0" noProof="0" dirty="0" err="1">
                <a:ln>
                  <a:noFill/>
                </a:ln>
                <a:solidFill>
                  <a:srgbClr val="002C4E"/>
                </a:solidFill>
                <a:effectLst/>
                <a:uLnTx/>
                <a:uFillTx/>
                <a:latin typeface="Arial" panose="020B0604020202020204"/>
                <a:ea typeface="+mn-ea"/>
                <a:cs typeface="+mn-cs"/>
              </a:rPr>
              <a:t>wifi</a:t>
            </a:r>
            <a:r>
              <a:rPr kumimoji="0" lang="en-US" sz="1800" b="0" i="0" u="none" strike="noStrike" kern="1200" cap="none" spc="0" normalizeH="0" baseline="0" noProof="0" dirty="0">
                <a:ln>
                  <a:noFill/>
                </a:ln>
                <a:solidFill>
                  <a:srgbClr val="002C4E"/>
                </a:solidFill>
                <a:effectLst/>
                <a:uLnTx/>
                <a:uFillTx/>
                <a:latin typeface="Arial" panose="020B0604020202020204"/>
                <a:ea typeface="+mn-ea"/>
                <a:cs typeface="+mn-cs"/>
              </a:rPr>
              <a:t> or internet connection is required to play the videos within this presentation.</a:t>
            </a:r>
          </a:p>
          <a:p>
            <a:pPr marL="0" marR="0" lvl="0" indent="0" algn="l" defTabSz="914400" rtl="0" eaLnBrk="1" fontAlgn="auto" latinLnBrk="0" hangingPunct="1">
              <a:lnSpc>
                <a:spcPct val="100000"/>
              </a:lnSpc>
              <a:spcBef>
                <a:spcPts val="0"/>
              </a:spcBef>
              <a:spcAft>
                <a:spcPts val="0"/>
              </a:spcAft>
              <a:buClr>
                <a:srgbClr val="00ADBB"/>
              </a:buClr>
              <a:buSzPts val="5400"/>
              <a:buFontTx/>
              <a:buNone/>
              <a:tabLst/>
              <a:defRPr/>
            </a:pPr>
            <a:endParaRPr kumimoji="0" lang="en-US" sz="1600" b="0" i="0" u="none" strike="noStrike" kern="1200" cap="none" spc="0" normalizeH="0" baseline="0" noProof="0" dirty="0">
              <a:ln>
                <a:noFill/>
              </a:ln>
              <a:solidFill>
                <a:srgbClr val="00B6ED"/>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
                <a:srgbClr val="00ADBB"/>
              </a:buClr>
              <a:buSzPts val="5400"/>
              <a:buFontTx/>
              <a:buNone/>
              <a:tabLst/>
              <a:defRPr/>
            </a:pPr>
            <a:r>
              <a:rPr kumimoji="0" lang="en-US" sz="2400" b="0" i="0" u="none" strike="noStrike" kern="1200" cap="none" spc="0" normalizeH="0" baseline="0" noProof="0" dirty="0">
                <a:ln>
                  <a:noFill/>
                </a:ln>
                <a:solidFill>
                  <a:srgbClr val="00B6ED"/>
                </a:solidFill>
                <a:effectLst/>
                <a:uLnTx/>
                <a:uFillTx/>
                <a:latin typeface="Arial" panose="020B0604020202020204"/>
                <a:ea typeface="+mn-ea"/>
                <a:cs typeface="+mn-cs"/>
              </a:rPr>
              <a:t>Enable Content</a:t>
            </a:r>
          </a:p>
          <a:p>
            <a:pPr marL="0" marR="0" lvl="0" indent="0" algn="l" defTabSz="914400" rtl="0" eaLnBrk="1" fontAlgn="auto" latinLnBrk="0" hangingPunct="1">
              <a:lnSpc>
                <a:spcPct val="100000"/>
              </a:lnSpc>
              <a:spcBef>
                <a:spcPts val="0"/>
              </a:spcBef>
              <a:spcAft>
                <a:spcPts val="0"/>
              </a:spcAft>
              <a:buClr>
                <a:srgbClr val="00ADBB"/>
              </a:buClr>
              <a:buSzPts val="5400"/>
              <a:buFontTx/>
              <a:buNone/>
              <a:tabLst/>
              <a:defRPr/>
            </a:pPr>
            <a:r>
              <a:rPr kumimoji="0" lang="en-US" sz="1800" b="0" i="0" u="none" strike="noStrike" kern="1200" cap="none" spc="0" normalizeH="0" baseline="0" noProof="0" dirty="0">
                <a:ln>
                  <a:noFill/>
                </a:ln>
                <a:solidFill>
                  <a:srgbClr val="002C4E"/>
                </a:solidFill>
                <a:effectLst/>
                <a:uLnTx/>
                <a:uFillTx/>
                <a:latin typeface="Arial" panose="020B0604020202020204"/>
                <a:ea typeface="+mn-ea"/>
                <a:cs typeface="+mn-cs"/>
              </a:rPr>
              <a:t>The videos in this slide deck link to an external site. To ensure they will work for you while presenting, click </a:t>
            </a:r>
            <a:r>
              <a:rPr kumimoji="0" lang="en-US" sz="1800" b="0" i="1" u="none" strike="noStrike" kern="1200" cap="none" spc="0" normalizeH="0" baseline="0" noProof="0" dirty="0">
                <a:ln>
                  <a:noFill/>
                </a:ln>
                <a:solidFill>
                  <a:srgbClr val="002C4E"/>
                </a:solidFill>
                <a:effectLst/>
                <a:uLnTx/>
                <a:uFillTx/>
                <a:latin typeface="Arial" panose="020B0604020202020204"/>
                <a:ea typeface="+mn-ea"/>
                <a:cs typeface="+mn-cs"/>
              </a:rPr>
              <a:t>Enable Content </a:t>
            </a:r>
            <a:r>
              <a:rPr kumimoji="0" lang="en-US" sz="1800" b="0" i="0" u="none" strike="noStrike" kern="1200" cap="none" spc="0" normalizeH="0" baseline="0" noProof="0" dirty="0">
                <a:ln>
                  <a:noFill/>
                </a:ln>
                <a:solidFill>
                  <a:srgbClr val="002C4E"/>
                </a:solidFill>
                <a:effectLst/>
                <a:uLnTx/>
                <a:uFillTx/>
                <a:latin typeface="Arial" panose="020B0604020202020204"/>
                <a:ea typeface="+mn-ea"/>
                <a:cs typeface="+mn-cs"/>
              </a:rPr>
              <a:t>in the banner you see across the top.</a:t>
            </a:r>
          </a:p>
          <a:p>
            <a:pPr marL="0" marR="0" lvl="0" indent="0" algn="l" defTabSz="914400" rtl="0" eaLnBrk="1" fontAlgn="auto" latinLnBrk="0" hangingPunct="1">
              <a:lnSpc>
                <a:spcPct val="100000"/>
              </a:lnSpc>
              <a:spcBef>
                <a:spcPts val="0"/>
              </a:spcBef>
              <a:spcAft>
                <a:spcPts val="0"/>
              </a:spcAft>
              <a:buClr>
                <a:srgbClr val="00ADBB"/>
              </a:buClr>
              <a:buSzPts val="5400"/>
              <a:buFontTx/>
              <a:buNone/>
              <a:tabLst/>
              <a:defRPr/>
            </a:pPr>
            <a:endParaRPr kumimoji="0" lang="en-US" sz="1600" b="0" i="0" u="none" strike="noStrike" kern="1200" cap="none" spc="0" normalizeH="0" baseline="0" noProof="0" dirty="0">
              <a:ln>
                <a:noFill/>
              </a:ln>
              <a:solidFill>
                <a:srgbClr val="002C4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
                <a:srgbClr val="00ADBB"/>
              </a:buClr>
              <a:buSzPts val="5400"/>
              <a:buFontTx/>
              <a:buNone/>
              <a:tabLst/>
              <a:defRPr/>
            </a:pPr>
            <a:endParaRPr kumimoji="0" lang="en-US" sz="1600" b="0" i="0" u="none" strike="noStrike" kern="1200" cap="none" spc="0" normalizeH="0" baseline="0" noProof="0" dirty="0">
              <a:ln>
                <a:noFill/>
              </a:ln>
              <a:solidFill>
                <a:srgbClr val="002C4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
                <a:srgbClr val="00ADBB"/>
              </a:buClr>
              <a:buSzPts val="5400"/>
              <a:buFontTx/>
              <a:buNone/>
              <a:tabLst/>
              <a:defRPr/>
            </a:pPr>
            <a:endParaRPr kumimoji="0" lang="en-US" sz="1200" b="0" i="0" u="none" strike="noStrike" kern="1200" cap="none" spc="0" normalizeH="0" baseline="0" noProof="0" dirty="0">
              <a:ln>
                <a:noFill/>
              </a:ln>
              <a:solidFill>
                <a:srgbClr val="00B6ED"/>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7471855C-5AB7-004B-063B-59682EAD48CD}"/>
              </a:ext>
            </a:extLst>
          </p:cNvPr>
          <p:cNvPicPr>
            <a:picLocks noChangeAspect="1"/>
          </p:cNvPicPr>
          <p:nvPr/>
        </p:nvPicPr>
        <p:blipFill>
          <a:blip r:embed="rId7">
            <a:grayscl/>
          </a:blip>
          <a:stretch>
            <a:fillRect/>
          </a:stretch>
        </p:blipFill>
        <p:spPr>
          <a:xfrm>
            <a:off x="3196334" y="6013076"/>
            <a:ext cx="6121837" cy="340103"/>
          </a:xfrm>
          <a:prstGeom prst="rect">
            <a:avLst/>
          </a:prstGeom>
        </p:spPr>
      </p:pic>
    </p:spTree>
    <p:extLst>
      <p:ext uri="{BB962C8B-B14F-4D97-AF65-F5344CB8AC3E}">
        <p14:creationId xmlns:p14="http://schemas.microsoft.com/office/powerpoint/2010/main" val="2486397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44279-010D-3F54-7045-692CEB67B5A0}"/>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15EC1FC5-03F6-AC5B-1475-8DD0CF7E31C1}"/>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8" name="think-cell data - do not delete" hidden="1">
                        <a:extLst>
                          <a:ext uri="{FF2B5EF4-FFF2-40B4-BE49-F238E27FC236}">
                            <a16:creationId xmlns:a16="http://schemas.microsoft.com/office/drawing/2014/main" id="{15EC1FC5-03F6-AC5B-1475-8DD0CF7E31C1}"/>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pic>
        <p:nvPicPr>
          <p:cNvPr id="4" name="Online Media 5" title="Teen vaping and nicotine">
            <a:hlinkClick r:id="" action="ppaction://media"/>
            <a:extLst>
              <a:ext uri="{FF2B5EF4-FFF2-40B4-BE49-F238E27FC236}">
                <a16:creationId xmlns:a16="http://schemas.microsoft.com/office/drawing/2014/main" id="{2980C24A-76D9-CEDD-AA89-21CAE88EBD08}"/>
              </a:ext>
            </a:extLst>
          </p:cNvPr>
          <p:cNvPicPr>
            <a:picLocks noRot="1" noChangeAspect="1"/>
          </p:cNvPicPr>
          <p:nvPr>
            <a:videoFile r:link="rId2"/>
          </p:nvPr>
        </p:nvPicPr>
        <p:blipFill>
          <a:blip r:embed="rId7"/>
          <a:stretch>
            <a:fillRect/>
          </a:stretch>
        </p:blipFill>
        <p:spPr>
          <a:xfrm>
            <a:off x="2590800" y="2764657"/>
            <a:ext cx="7010400" cy="3960812"/>
          </a:xfrm>
          <a:prstGeom prst="rect">
            <a:avLst/>
          </a:prstGeom>
        </p:spPr>
      </p:pic>
      <p:sp>
        <p:nvSpPr>
          <p:cNvPr id="2" name="Title 1">
            <a:extLst>
              <a:ext uri="{FF2B5EF4-FFF2-40B4-BE49-F238E27FC236}">
                <a16:creationId xmlns:a16="http://schemas.microsoft.com/office/drawing/2014/main" id="{7E63A1A5-62DF-0E98-0F51-0A242B5EDCA5}"/>
              </a:ext>
            </a:extLst>
          </p:cNvPr>
          <p:cNvSpPr txBox="1">
            <a:spLocks/>
          </p:cNvSpPr>
          <p:nvPr/>
        </p:nvSpPr>
        <p:spPr>
          <a:xfrm>
            <a:off x="839788" y="1600661"/>
            <a:ext cx="10021500" cy="1285647"/>
          </a:xfrm>
          <a:prstGeom prst="rect">
            <a:avLst/>
          </a:prstGeom>
        </p:spPr>
        <p:txBody>
          <a:bodyPr vert="horz" lIns="91440" tIns="45720" rIns="91440" bIns="45720" rtlCol="0" anchor="ctr" anchorCtr="0">
            <a:normAutofit/>
          </a:bodyPr>
          <a:lstStyle>
            <a:lvl1pPr algn="l" defTabSz="914400" rtl="0" eaLnBrk="1" latinLnBrk="0" hangingPunct="1">
              <a:lnSpc>
                <a:spcPct val="85000"/>
              </a:lnSpc>
              <a:spcBef>
                <a:spcPct val="0"/>
              </a:spcBef>
              <a:buNone/>
              <a:defRPr sz="60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a:solidFill>
                  <a:srgbClr val="006771"/>
                </a:solidFill>
              </a:rPr>
              <a:t>Why this matters</a:t>
            </a:r>
            <a:endParaRPr lang="en-GB" sz="5400"/>
          </a:p>
        </p:txBody>
      </p:sp>
      <p:pic>
        <p:nvPicPr>
          <p:cNvPr id="7" name="Picture 6">
            <a:extLst>
              <a:ext uri="{FF2B5EF4-FFF2-40B4-BE49-F238E27FC236}">
                <a16:creationId xmlns:a16="http://schemas.microsoft.com/office/drawing/2014/main" id="{1DDE02BC-C849-ED1B-AF71-F1E7F777CE95}"/>
              </a:ext>
            </a:extLst>
          </p:cNvPr>
          <p:cNvPicPr>
            <a:picLocks noChangeAspect="1"/>
          </p:cNvPicPr>
          <p:nvPr/>
        </p:nvPicPr>
        <p:blipFill>
          <a:blip r:embed="rId8"/>
          <a:stretch>
            <a:fillRect/>
          </a:stretch>
        </p:blipFill>
        <p:spPr>
          <a:xfrm>
            <a:off x="9601200" y="5513332"/>
            <a:ext cx="1194862" cy="1212137"/>
          </a:xfrm>
          <a:prstGeom prst="rect">
            <a:avLst/>
          </a:prstGeom>
        </p:spPr>
      </p:pic>
    </p:spTree>
    <p:extLst>
      <p:ext uri="{BB962C8B-B14F-4D97-AF65-F5344CB8AC3E}">
        <p14:creationId xmlns:p14="http://schemas.microsoft.com/office/powerpoint/2010/main" val="3865524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B5540AFC-EEA2-FF09-0506-DBC74D1DC817}"/>
              </a:ext>
            </a:extLst>
          </p:cNvPr>
          <p:cNvGraphicFramePr>
            <a:graphicFrameLocks noChangeAspect="1"/>
          </p:cNvGraphicFramePr>
          <p:nvPr>
            <p:custDataLst>
              <p:tags r:id="rId1"/>
            </p:custDataLst>
            <p:extLst>
              <p:ext uri="{D42A27DB-BD31-4B8C-83A1-F6EECF244321}">
                <p14:modId xmlns:p14="http://schemas.microsoft.com/office/powerpoint/2010/main" val="23904299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think-cell data - do not delete" hidden="1">
                        <a:extLst>
                          <a:ext uri="{FF2B5EF4-FFF2-40B4-BE49-F238E27FC236}">
                            <a16:creationId xmlns:a16="http://schemas.microsoft.com/office/drawing/2014/main" id="{B5540AFC-EEA2-FF09-0506-DBC74D1DC817}"/>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ctrTitle"/>
          </p:nvPr>
        </p:nvSpPr>
        <p:spPr>
          <a:xfrm>
            <a:off x="839788" y="1600661"/>
            <a:ext cx="10021500" cy="1285647"/>
          </a:xfrm>
        </p:spPr>
        <p:txBody>
          <a:bodyPr vert="horz">
            <a:normAutofit/>
          </a:bodyPr>
          <a:lstStyle/>
          <a:p>
            <a:r>
              <a:rPr lang="en-US" sz="4800">
                <a:solidFill>
                  <a:schemeClr val="bg2"/>
                </a:solidFill>
              </a:rPr>
              <a:t>Risky </a:t>
            </a:r>
            <a:r>
              <a:rPr lang="en-US" sz="4800" err="1">
                <a:solidFill>
                  <a:schemeClr val="bg2"/>
                </a:solidFill>
              </a:rPr>
              <a:t>behaviour</a:t>
            </a:r>
            <a:r>
              <a:rPr lang="en-US" sz="4800">
                <a:solidFill>
                  <a:schemeClr val="bg2"/>
                </a:solidFill>
              </a:rPr>
              <a:t> among teens</a:t>
            </a:r>
            <a:endParaRPr lang="en-GB" sz="4800">
              <a:solidFill>
                <a:schemeClr val="bg2"/>
              </a:solidFill>
            </a:endParaRPr>
          </a:p>
        </p:txBody>
      </p:sp>
      <p:graphicFrame>
        <p:nvGraphicFramePr>
          <p:cNvPr id="3" name="Diagram 2">
            <a:extLst>
              <a:ext uri="{FF2B5EF4-FFF2-40B4-BE49-F238E27FC236}">
                <a16:creationId xmlns:a16="http://schemas.microsoft.com/office/drawing/2014/main" id="{B2989BD6-5DAA-871E-7120-08A21ED66C80}"/>
              </a:ext>
            </a:extLst>
          </p:cNvPr>
          <p:cNvGraphicFramePr/>
          <p:nvPr>
            <p:extLst>
              <p:ext uri="{D42A27DB-BD31-4B8C-83A1-F6EECF244321}">
                <p14:modId xmlns:p14="http://schemas.microsoft.com/office/powerpoint/2010/main" val="2185728812"/>
              </p:ext>
            </p:extLst>
          </p:nvPr>
        </p:nvGraphicFramePr>
        <p:xfrm>
          <a:off x="839788" y="2624328"/>
          <a:ext cx="10909300" cy="355972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125687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B5540AFC-EEA2-FF09-0506-DBC74D1DC817}"/>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think-cell data - do not delete" hidden="1">
                        <a:extLst>
                          <a:ext uri="{FF2B5EF4-FFF2-40B4-BE49-F238E27FC236}">
                            <a16:creationId xmlns:a16="http://schemas.microsoft.com/office/drawing/2014/main" id="{B5540AFC-EEA2-FF09-0506-DBC74D1DC817}"/>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ctrTitle"/>
          </p:nvPr>
        </p:nvSpPr>
        <p:spPr>
          <a:xfrm>
            <a:off x="839788" y="1600661"/>
            <a:ext cx="10021500" cy="1285647"/>
          </a:xfrm>
        </p:spPr>
        <p:txBody>
          <a:bodyPr vert="horz">
            <a:normAutofit/>
          </a:bodyPr>
          <a:lstStyle/>
          <a:p>
            <a:r>
              <a:rPr lang="en-US" sz="5400">
                <a:solidFill>
                  <a:srgbClr val="006771"/>
                </a:solidFill>
              </a:rPr>
              <a:t>Why students say they vape?</a:t>
            </a:r>
            <a:endParaRPr lang="en-GB" sz="5400"/>
          </a:p>
        </p:txBody>
      </p:sp>
      <p:pic>
        <p:nvPicPr>
          <p:cNvPr id="5" name="Picture 4" descr="A group of colorful lights&#10;&#10;AI-generated content may be incorrect.">
            <a:extLst>
              <a:ext uri="{FF2B5EF4-FFF2-40B4-BE49-F238E27FC236}">
                <a16:creationId xmlns:a16="http://schemas.microsoft.com/office/drawing/2014/main" id="{758F2471-B8D7-84CD-BF90-7A1F8B48EACB}"/>
              </a:ext>
            </a:extLst>
          </p:cNvPr>
          <p:cNvPicPr>
            <a:picLocks noChangeAspect="1"/>
          </p:cNvPicPr>
          <p:nvPr/>
        </p:nvPicPr>
        <p:blipFill>
          <a:blip r:embed="rId6"/>
          <a:stretch>
            <a:fillRect/>
          </a:stretch>
        </p:blipFill>
        <p:spPr>
          <a:xfrm>
            <a:off x="839788" y="2886308"/>
            <a:ext cx="10274799" cy="3202258"/>
          </a:xfrm>
          <a:prstGeom prst="rect">
            <a:avLst/>
          </a:prstGeom>
        </p:spPr>
      </p:pic>
      <p:sp>
        <p:nvSpPr>
          <p:cNvPr id="9" name="TextBox 8">
            <a:extLst>
              <a:ext uri="{FF2B5EF4-FFF2-40B4-BE49-F238E27FC236}">
                <a16:creationId xmlns:a16="http://schemas.microsoft.com/office/drawing/2014/main" id="{A66D2DD8-1AEB-A832-83D6-A44689DF9CF2}"/>
              </a:ext>
            </a:extLst>
          </p:cNvPr>
          <p:cNvSpPr txBox="1"/>
          <p:nvPr/>
        </p:nvSpPr>
        <p:spPr>
          <a:xfrm>
            <a:off x="2988526" y="6467708"/>
            <a:ext cx="6214947" cy="307777"/>
          </a:xfrm>
          <a:prstGeom prst="rect">
            <a:avLst/>
          </a:prstGeom>
          <a:noFill/>
        </p:spPr>
        <p:txBody>
          <a:bodyPr wrap="square" rtlCol="0">
            <a:spAutoFit/>
          </a:bodyPr>
          <a:lstStyle/>
          <a:p>
            <a:r>
              <a:rPr lang="en-US" sz="1400" i="1">
                <a:solidFill>
                  <a:srgbClr val="545960"/>
                </a:solidFill>
              </a:rPr>
              <a:t>Source: Canadian Student Tobacco, Alcohol and Drugs Survey, 2021-22</a:t>
            </a:r>
          </a:p>
        </p:txBody>
      </p:sp>
    </p:spTree>
    <p:extLst>
      <p:ext uri="{BB962C8B-B14F-4D97-AF65-F5344CB8AC3E}">
        <p14:creationId xmlns:p14="http://schemas.microsoft.com/office/powerpoint/2010/main" val="219219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0F404-86D7-3B53-7169-6B91C9D605FD}"/>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07E6A99A-6157-8A99-8110-38A2F7A63AAB}"/>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think-cell data - do not delete" hidden="1">
                        <a:extLst>
                          <a:ext uri="{FF2B5EF4-FFF2-40B4-BE49-F238E27FC236}">
                            <a16:creationId xmlns:a16="http://schemas.microsoft.com/office/drawing/2014/main" id="{07E6A99A-6157-8A99-8110-38A2F7A63AA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6" name="Title 4">
            <a:extLst>
              <a:ext uri="{FF2B5EF4-FFF2-40B4-BE49-F238E27FC236}">
                <a16:creationId xmlns:a16="http://schemas.microsoft.com/office/drawing/2014/main" id="{19D05039-4A39-376F-4BA2-6E745DA4D958}"/>
              </a:ext>
            </a:extLst>
          </p:cNvPr>
          <p:cNvSpPr txBox="1">
            <a:spLocks/>
          </p:cNvSpPr>
          <p:nvPr/>
        </p:nvSpPr>
        <p:spPr>
          <a:xfrm>
            <a:off x="1048793" y="1455378"/>
            <a:ext cx="10733903" cy="922064"/>
          </a:xfrm>
          <a:prstGeom prst="rect">
            <a:avLst/>
          </a:prstGeom>
        </p:spPr>
        <p:txBody>
          <a:bodyPr vert="horz" lIns="91440" tIns="45720" rIns="91440" bIns="45720" rtlCol="0" anchor="ctr" anchorCtr="0">
            <a:normAutofit/>
          </a:bodyPr>
          <a:lstStyle>
            <a:lvl1pPr algn="l" defTabSz="914400" rtl="0" eaLnBrk="1" latinLnBrk="0" hangingPunct="1">
              <a:lnSpc>
                <a:spcPct val="85000"/>
              </a:lnSpc>
              <a:spcBef>
                <a:spcPct val="0"/>
              </a:spcBef>
              <a:buNone/>
              <a:defRPr sz="60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panose="020B0604020202020204"/>
                <a:ea typeface="+mj-ea"/>
                <a:cs typeface="+mj-cs"/>
              </a:rPr>
              <a:t>Signs your student might be vaping</a:t>
            </a:r>
          </a:p>
        </p:txBody>
      </p:sp>
      <p:sp>
        <p:nvSpPr>
          <p:cNvPr id="19" name="Title 1">
            <a:extLst>
              <a:ext uri="{FF2B5EF4-FFF2-40B4-BE49-F238E27FC236}">
                <a16:creationId xmlns:a16="http://schemas.microsoft.com/office/drawing/2014/main" id="{33655FE7-06E7-3F7B-0503-4772BA5A0E10}"/>
              </a:ext>
            </a:extLst>
          </p:cNvPr>
          <p:cNvSpPr txBox="1">
            <a:spLocks/>
          </p:cNvSpPr>
          <p:nvPr/>
        </p:nvSpPr>
        <p:spPr>
          <a:xfrm>
            <a:off x="1114697" y="2377441"/>
            <a:ext cx="8212183" cy="4014650"/>
          </a:xfrm>
          <a:prstGeom prst="rect">
            <a:avLst/>
          </a:prstGeom>
        </p:spPr>
        <p:txBody>
          <a:bodyPr vert="horz" lIns="91440" tIns="45720" rIns="91440" bIns="45720" rtlCol="0" anchor="t" anchorCtr="0">
            <a:normAutofit fontScale="70000" lnSpcReduction="20000"/>
          </a:bodyPr>
          <a:lstStyle>
            <a:lvl1pPr algn="l" defTabSz="914400" rtl="0" eaLnBrk="1" latinLnBrk="0" hangingPunct="1">
              <a:lnSpc>
                <a:spcPct val="85000"/>
              </a:lnSpc>
              <a:spcBef>
                <a:spcPct val="0"/>
              </a:spcBef>
              <a:buNone/>
              <a:defRPr sz="60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marR="0" lvl="0" indent="-342900" algn="l" defTabSz="914400" rtl="0" eaLnBrk="1" fontAlgn="auto" latinLnBrk="0" hangingPunct="1">
              <a:lnSpc>
                <a:spcPct val="120000"/>
              </a:lnSpc>
              <a:spcBef>
                <a:spcPts val="0"/>
              </a:spcBef>
              <a:spcAft>
                <a:spcPts val="0"/>
              </a:spcAft>
              <a:buClr>
                <a:srgbClr val="FFFFFF"/>
              </a:buClr>
              <a:buSzPts val="3600"/>
              <a:buFont typeface="Arial" panose="020B0604020202020204" pitchFamily="34" charset="0"/>
              <a:buChar char="•"/>
              <a:tabLst/>
              <a:defRPr/>
            </a:pPr>
            <a:r>
              <a:rPr kumimoji="0" lang="en-US" sz="3800" b="0" i="0" u="none" strike="noStrike" kern="1200" cap="none" spc="0" normalizeH="0" baseline="0" noProof="0" dirty="0">
                <a:ln>
                  <a:noFill/>
                </a:ln>
                <a:solidFill>
                  <a:srgbClr val="FFFFFF"/>
                </a:solidFill>
                <a:effectLst/>
                <a:uLnTx/>
                <a:uFillTx/>
                <a:latin typeface="Arial" panose="020B0604020202020204"/>
                <a:ea typeface="+mj-ea"/>
                <a:cs typeface="+mj-cs"/>
              </a:rPr>
              <a:t>Unusual smells on clothes or breath (fruity, minty)</a:t>
            </a:r>
          </a:p>
          <a:p>
            <a:pPr marL="342900" marR="0" lvl="0" indent="-342900" algn="l" defTabSz="914400" rtl="0" eaLnBrk="1" fontAlgn="auto" latinLnBrk="0" hangingPunct="1">
              <a:lnSpc>
                <a:spcPct val="120000"/>
              </a:lnSpc>
              <a:spcBef>
                <a:spcPts val="0"/>
              </a:spcBef>
              <a:spcAft>
                <a:spcPts val="0"/>
              </a:spcAft>
              <a:buClr>
                <a:srgbClr val="FFFFFF"/>
              </a:buClr>
              <a:buSzPts val="3600"/>
              <a:buFont typeface="Arial" panose="020B0604020202020204" pitchFamily="34" charset="0"/>
              <a:buChar char="•"/>
              <a:tabLst/>
              <a:defRPr/>
            </a:pPr>
            <a:r>
              <a:rPr kumimoji="0" lang="en-US" sz="3800" b="0" i="0" u="none" strike="noStrike" kern="1200" cap="none" spc="0" normalizeH="0" baseline="0" noProof="0" dirty="0">
                <a:ln>
                  <a:noFill/>
                </a:ln>
                <a:solidFill>
                  <a:srgbClr val="FFFFFF"/>
                </a:solidFill>
                <a:effectLst/>
                <a:uLnTx/>
                <a:uFillTx/>
                <a:latin typeface="Arial" panose="020B0604020202020204"/>
                <a:ea typeface="+mj-ea"/>
                <a:cs typeface="+mj-cs"/>
              </a:rPr>
              <a:t>Excessive thirst</a:t>
            </a:r>
          </a:p>
          <a:p>
            <a:pPr marL="342900" marR="0" lvl="0" indent="-342900" algn="l" defTabSz="914400" rtl="0" eaLnBrk="1" fontAlgn="auto" latinLnBrk="0" hangingPunct="1">
              <a:lnSpc>
                <a:spcPct val="120000"/>
              </a:lnSpc>
              <a:spcBef>
                <a:spcPts val="0"/>
              </a:spcBef>
              <a:spcAft>
                <a:spcPts val="0"/>
              </a:spcAft>
              <a:buClr>
                <a:srgbClr val="FFFFFF"/>
              </a:buClr>
              <a:buSzPts val="3600"/>
              <a:buFont typeface="Arial" panose="020B0604020202020204" pitchFamily="34" charset="0"/>
              <a:buChar char="•"/>
              <a:tabLst/>
              <a:defRPr/>
            </a:pPr>
            <a:r>
              <a:rPr kumimoji="0" lang="en-US" sz="3800" b="0" i="0" u="none" strike="noStrike" kern="1200" cap="none" spc="0" normalizeH="0" baseline="0" noProof="0" dirty="0">
                <a:ln>
                  <a:noFill/>
                </a:ln>
                <a:solidFill>
                  <a:srgbClr val="FFFFFF"/>
                </a:solidFill>
                <a:effectLst/>
                <a:uLnTx/>
                <a:uFillTx/>
                <a:latin typeface="Arial" panose="020B0604020202020204"/>
                <a:ea typeface="+mj-ea"/>
                <a:cs typeface="+mj-cs"/>
              </a:rPr>
              <a:t>Evidence of trouble sleeping (constantly tired)</a:t>
            </a:r>
          </a:p>
          <a:p>
            <a:pPr marL="342900" marR="0" lvl="0" indent="-342900" algn="l" defTabSz="914400" rtl="0" eaLnBrk="1" fontAlgn="auto" latinLnBrk="0" hangingPunct="1">
              <a:lnSpc>
                <a:spcPct val="120000"/>
              </a:lnSpc>
              <a:spcBef>
                <a:spcPts val="0"/>
              </a:spcBef>
              <a:spcAft>
                <a:spcPts val="0"/>
              </a:spcAft>
              <a:buClr>
                <a:srgbClr val="FFFFFF"/>
              </a:buClr>
              <a:buSzPts val="3600"/>
              <a:buFont typeface="Arial" panose="020B0604020202020204" pitchFamily="34" charset="0"/>
              <a:buChar char="•"/>
              <a:tabLst/>
              <a:defRPr/>
            </a:pPr>
            <a:r>
              <a:rPr lang="en-US" sz="3800" b="0" dirty="0">
                <a:solidFill>
                  <a:srgbClr val="FFFFFF"/>
                </a:solidFill>
                <a:latin typeface="Arial" panose="020B0604020202020204"/>
              </a:rPr>
              <a:t>Changes in</a:t>
            </a:r>
            <a:r>
              <a:rPr kumimoji="0" lang="en-US" sz="3800" b="0" i="0" u="none" strike="noStrike" kern="1200" cap="none" spc="0" normalizeH="0" baseline="0" noProof="0" dirty="0">
                <a:ln>
                  <a:noFill/>
                </a:ln>
                <a:solidFill>
                  <a:srgbClr val="FFFFFF"/>
                </a:solidFill>
                <a:effectLst/>
                <a:uLnTx/>
                <a:uFillTx/>
                <a:latin typeface="Arial" panose="020B0604020202020204"/>
                <a:ea typeface="+mj-ea"/>
                <a:cs typeface="+mj-cs"/>
              </a:rPr>
              <a:t> mood (irritable, anxious) </a:t>
            </a:r>
          </a:p>
          <a:p>
            <a:pPr marL="342900" marR="0" lvl="0" indent="-342900" algn="l" defTabSz="914400" rtl="0" eaLnBrk="1" fontAlgn="auto" latinLnBrk="0" hangingPunct="1">
              <a:lnSpc>
                <a:spcPct val="120000"/>
              </a:lnSpc>
              <a:spcBef>
                <a:spcPts val="0"/>
              </a:spcBef>
              <a:spcAft>
                <a:spcPts val="0"/>
              </a:spcAft>
              <a:buClr>
                <a:srgbClr val="FFFFFF"/>
              </a:buClr>
              <a:buSzPts val="3600"/>
              <a:buFont typeface="Arial" panose="020B0604020202020204" pitchFamily="34" charset="0"/>
              <a:buChar char="•"/>
              <a:tabLst/>
              <a:defRPr/>
            </a:pPr>
            <a:r>
              <a:rPr kumimoji="0" lang="en-US" sz="3800" b="0" i="0" u="none" strike="noStrike" kern="1200" cap="none" spc="0" normalizeH="0" baseline="0" noProof="0" dirty="0">
                <a:ln>
                  <a:noFill/>
                </a:ln>
                <a:solidFill>
                  <a:srgbClr val="FFFFFF"/>
                </a:solidFill>
                <a:effectLst/>
                <a:uLnTx/>
                <a:uFillTx/>
                <a:latin typeface="Arial" panose="020B0604020202020204"/>
                <a:ea typeface="+mj-ea"/>
                <a:cs typeface="+mj-cs"/>
              </a:rPr>
              <a:t>Frequent bathroom breaks</a:t>
            </a:r>
          </a:p>
          <a:p>
            <a:pPr marL="342900" marR="0" lvl="0" indent="-342900" algn="l" defTabSz="914400" rtl="0" eaLnBrk="1" fontAlgn="auto" latinLnBrk="0" hangingPunct="1">
              <a:lnSpc>
                <a:spcPct val="120000"/>
              </a:lnSpc>
              <a:spcBef>
                <a:spcPts val="0"/>
              </a:spcBef>
              <a:spcAft>
                <a:spcPts val="0"/>
              </a:spcAft>
              <a:buClr>
                <a:srgbClr val="FFFFFF"/>
              </a:buClr>
              <a:buSzPts val="3600"/>
              <a:buFont typeface="Arial" panose="020B0604020202020204" pitchFamily="34" charset="0"/>
              <a:buChar char="•"/>
              <a:tabLst/>
              <a:defRPr/>
            </a:pPr>
            <a:r>
              <a:rPr kumimoji="0" lang="en-US" sz="3800" b="0" i="0" u="none" strike="noStrike" kern="1200" cap="none" spc="0" normalizeH="0" baseline="0" noProof="0" dirty="0">
                <a:ln>
                  <a:noFill/>
                </a:ln>
                <a:solidFill>
                  <a:srgbClr val="FFFFFF"/>
                </a:solidFill>
                <a:effectLst/>
                <a:uLnTx/>
                <a:uFillTx/>
                <a:latin typeface="Arial" panose="020B0604020202020204"/>
                <a:ea typeface="+mj-ea"/>
                <a:cs typeface="+mj-cs"/>
              </a:rPr>
              <a:t>Secretive </a:t>
            </a:r>
            <a:r>
              <a:rPr kumimoji="0" lang="en-US" sz="3800" b="0" i="0" u="none" strike="noStrike" kern="1200" cap="none" spc="0" normalizeH="0" baseline="0" noProof="0" dirty="0" err="1">
                <a:ln>
                  <a:noFill/>
                </a:ln>
                <a:solidFill>
                  <a:srgbClr val="FFFFFF"/>
                </a:solidFill>
                <a:effectLst/>
                <a:uLnTx/>
                <a:uFillTx/>
                <a:latin typeface="Arial" panose="020B0604020202020204"/>
                <a:ea typeface="+mj-ea"/>
                <a:cs typeface="+mj-cs"/>
              </a:rPr>
              <a:t>behaviour</a:t>
            </a:r>
            <a:r>
              <a:rPr kumimoji="0" lang="en-US" sz="3800" b="0" i="0" u="none" strike="noStrike" kern="1200" cap="none" spc="0" normalizeH="0" baseline="0" noProof="0" dirty="0">
                <a:ln>
                  <a:noFill/>
                </a:ln>
                <a:solidFill>
                  <a:srgbClr val="FFFFFF"/>
                </a:solidFill>
                <a:effectLst/>
                <a:uLnTx/>
                <a:uFillTx/>
                <a:latin typeface="Arial" panose="020B0604020202020204"/>
                <a:ea typeface="+mj-ea"/>
                <a:cs typeface="+mj-cs"/>
              </a:rPr>
              <a:t> (protective of phones/pockets, excuses to leave)</a:t>
            </a:r>
          </a:p>
          <a:p>
            <a:pPr marL="342900" marR="0" lvl="0" indent="-342900" algn="l" defTabSz="914400" rtl="0" eaLnBrk="1" fontAlgn="auto" latinLnBrk="0" hangingPunct="1">
              <a:lnSpc>
                <a:spcPct val="120000"/>
              </a:lnSpc>
              <a:spcBef>
                <a:spcPts val="0"/>
              </a:spcBef>
              <a:spcAft>
                <a:spcPts val="0"/>
              </a:spcAft>
              <a:buClr>
                <a:srgbClr val="FFFFFF"/>
              </a:buClr>
              <a:buSzPts val="3600"/>
              <a:buFont typeface="Arial" panose="020B0604020202020204" pitchFamily="34" charset="0"/>
              <a:buChar char="•"/>
              <a:tabLst/>
              <a:defRPr/>
            </a:pPr>
            <a:r>
              <a:rPr lang="en-US" sz="3800" b="0" dirty="0">
                <a:solidFill>
                  <a:srgbClr val="FFFFFF"/>
                </a:solidFill>
                <a:latin typeface="Arial" panose="020B0604020202020204"/>
              </a:rPr>
              <a:t>F</a:t>
            </a:r>
            <a:r>
              <a:rPr kumimoji="0" lang="en-US" sz="3800" b="0" i="0" u="none" strike="noStrike" kern="1200" cap="none" spc="0" normalizeH="0" baseline="0" noProof="0" dirty="0" err="1">
                <a:ln>
                  <a:noFill/>
                </a:ln>
                <a:solidFill>
                  <a:srgbClr val="FFFFFF"/>
                </a:solidFill>
                <a:effectLst/>
                <a:uLnTx/>
                <a:uFillTx/>
                <a:latin typeface="Arial" panose="020B0604020202020204"/>
                <a:ea typeface="+mj-ea"/>
                <a:cs typeface="+mj-cs"/>
              </a:rPr>
              <a:t>requent</a:t>
            </a:r>
            <a:r>
              <a:rPr kumimoji="0" lang="en-US" sz="3800" b="0" i="0" u="none" strike="noStrike" kern="1200" cap="none" spc="0" normalizeH="0" baseline="0" noProof="0" dirty="0">
                <a:ln>
                  <a:noFill/>
                </a:ln>
                <a:solidFill>
                  <a:srgbClr val="FFFFFF"/>
                </a:solidFill>
                <a:effectLst/>
                <a:uLnTx/>
                <a:uFillTx/>
                <a:latin typeface="Arial" panose="020B0604020202020204"/>
                <a:ea typeface="+mj-ea"/>
                <a:cs typeface="+mj-cs"/>
              </a:rPr>
              <a:t> nosebleeds</a:t>
            </a:r>
          </a:p>
          <a:p>
            <a:pPr marL="342900" marR="0" lvl="0" indent="-342900" algn="l" defTabSz="914400" rtl="0" eaLnBrk="1" fontAlgn="auto" latinLnBrk="0" hangingPunct="1">
              <a:lnSpc>
                <a:spcPct val="120000"/>
              </a:lnSpc>
              <a:spcBef>
                <a:spcPts val="0"/>
              </a:spcBef>
              <a:spcAft>
                <a:spcPts val="0"/>
              </a:spcAft>
              <a:buClr>
                <a:srgbClr val="FFFFFF"/>
              </a:buClr>
              <a:buSzPts val="3600"/>
              <a:buFont typeface="Arial" panose="020B0604020202020204" pitchFamily="34" charset="0"/>
              <a:buChar char="•"/>
              <a:tabLst/>
              <a:defRPr/>
            </a:pPr>
            <a:r>
              <a:rPr lang="en-US" sz="3800" b="0" dirty="0">
                <a:solidFill>
                  <a:srgbClr val="FFFFFF"/>
                </a:solidFill>
                <a:latin typeface="Arial" panose="020B0604020202020204"/>
              </a:rPr>
              <a:t>Persistent mouth sores</a:t>
            </a:r>
            <a:endParaRPr kumimoji="0" lang="en-US" sz="3800" b="0" i="0" u="none" strike="noStrike" kern="1200" cap="none" spc="0" normalizeH="0" baseline="0" noProof="0" dirty="0">
              <a:ln>
                <a:noFill/>
              </a:ln>
              <a:solidFill>
                <a:srgbClr val="FFFFFF"/>
              </a:solidFill>
              <a:effectLst/>
              <a:uLnTx/>
              <a:uFillTx/>
              <a:latin typeface="Arial" panose="020B0604020202020204"/>
              <a:ea typeface="+mj-ea"/>
              <a:cs typeface="+mj-cs"/>
            </a:endParaRPr>
          </a:p>
          <a:p>
            <a:pPr marL="0" marR="0" lvl="0" indent="0" algn="l" defTabSz="914400" rtl="0" eaLnBrk="1" fontAlgn="auto" latinLnBrk="0" hangingPunct="1">
              <a:lnSpc>
                <a:spcPct val="85000"/>
              </a:lnSpc>
              <a:spcBef>
                <a:spcPct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panose="020B0604020202020204"/>
              <a:ea typeface="+mj-ea"/>
              <a:cs typeface="+mj-cs"/>
            </a:endParaRPr>
          </a:p>
        </p:txBody>
      </p:sp>
      <p:pic>
        <p:nvPicPr>
          <p:cNvPr id="22" name="Picture 21">
            <a:extLst>
              <a:ext uri="{FF2B5EF4-FFF2-40B4-BE49-F238E27FC236}">
                <a16:creationId xmlns:a16="http://schemas.microsoft.com/office/drawing/2014/main" id="{1480335C-FF54-56B4-705F-062BBF84EC89}"/>
              </a:ext>
            </a:extLst>
          </p:cNvPr>
          <p:cNvPicPr>
            <a:picLocks noChangeAspect="1"/>
          </p:cNvPicPr>
          <p:nvPr/>
        </p:nvPicPr>
        <p:blipFill>
          <a:blip r:embed="rId6"/>
          <a:stretch>
            <a:fillRect/>
          </a:stretch>
        </p:blipFill>
        <p:spPr>
          <a:xfrm>
            <a:off x="9485640" y="2733261"/>
            <a:ext cx="1499746" cy="3121423"/>
          </a:xfrm>
          <a:prstGeom prst="rect">
            <a:avLst/>
          </a:prstGeom>
        </p:spPr>
      </p:pic>
    </p:spTree>
    <p:extLst>
      <p:ext uri="{BB962C8B-B14F-4D97-AF65-F5344CB8AC3E}">
        <p14:creationId xmlns:p14="http://schemas.microsoft.com/office/powerpoint/2010/main" val="405646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750" fill="hold"/>
                                        <p:tgtEl>
                                          <p:spTgt spid="22"/>
                                        </p:tgtEl>
                                        <p:attrNameLst>
                                          <p:attrName>ppt_x</p:attrName>
                                        </p:attrNameLst>
                                      </p:cBhvr>
                                      <p:tavLst>
                                        <p:tav tm="0">
                                          <p:val>
                                            <p:strVal val="1+#ppt_w/2"/>
                                          </p:val>
                                        </p:tav>
                                        <p:tav tm="100000">
                                          <p:val>
                                            <p:strVal val="#ppt_x"/>
                                          </p:val>
                                        </p:tav>
                                      </p:tavLst>
                                    </p:anim>
                                    <p:anim calcmode="lin" valueType="num">
                                      <p:cBhvr additive="base">
                                        <p:cTn id="8" dur="7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0F404-86D7-3B53-7169-6B91C9D605FD}"/>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07E6A99A-6157-8A99-8110-38A2F7A63AAB}"/>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think-cell data - do not delete" hidden="1">
                        <a:extLst>
                          <a:ext uri="{FF2B5EF4-FFF2-40B4-BE49-F238E27FC236}">
                            <a16:creationId xmlns:a16="http://schemas.microsoft.com/office/drawing/2014/main" id="{07E6A99A-6157-8A99-8110-38A2F7A63AA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57E5CC02-7403-150A-B919-2B7F215C83DA}"/>
              </a:ext>
            </a:extLst>
          </p:cNvPr>
          <p:cNvSpPr>
            <a:spLocks noGrp="1"/>
          </p:cNvSpPr>
          <p:nvPr>
            <p:ph type="ctrTitle"/>
          </p:nvPr>
        </p:nvSpPr>
        <p:spPr>
          <a:xfrm>
            <a:off x="1188130" y="1455376"/>
            <a:ext cx="10733903" cy="922064"/>
          </a:xfrm>
        </p:spPr>
        <p:txBody>
          <a:bodyPr>
            <a:normAutofit/>
          </a:bodyPr>
          <a:lstStyle/>
          <a:p>
            <a:r>
              <a:rPr lang="en-US" sz="4000"/>
              <a:t>What can teachers do?</a:t>
            </a:r>
          </a:p>
        </p:txBody>
      </p:sp>
      <p:grpSp>
        <p:nvGrpSpPr>
          <p:cNvPr id="2" name="Group 1">
            <a:extLst>
              <a:ext uri="{FF2B5EF4-FFF2-40B4-BE49-F238E27FC236}">
                <a16:creationId xmlns:a16="http://schemas.microsoft.com/office/drawing/2014/main" id="{0A922310-FA76-A60F-883A-4F548679CA21}"/>
              </a:ext>
            </a:extLst>
          </p:cNvPr>
          <p:cNvGrpSpPr/>
          <p:nvPr/>
        </p:nvGrpSpPr>
        <p:grpSpPr>
          <a:xfrm>
            <a:off x="1188130" y="2938186"/>
            <a:ext cx="10718254" cy="2795809"/>
            <a:chOff x="1188130" y="2938186"/>
            <a:chExt cx="10718254" cy="2795809"/>
          </a:xfrm>
        </p:grpSpPr>
        <p:grpSp>
          <p:nvGrpSpPr>
            <p:cNvPr id="14" name="Group 13">
              <a:extLst>
                <a:ext uri="{FF2B5EF4-FFF2-40B4-BE49-F238E27FC236}">
                  <a16:creationId xmlns:a16="http://schemas.microsoft.com/office/drawing/2014/main" id="{74BA0BE4-DD8E-9D71-2A49-B6F3204D1524}"/>
                </a:ext>
              </a:extLst>
            </p:cNvPr>
            <p:cNvGrpSpPr/>
            <p:nvPr/>
          </p:nvGrpSpPr>
          <p:grpSpPr>
            <a:xfrm>
              <a:off x="2894283" y="4832295"/>
              <a:ext cx="7557771" cy="901700"/>
              <a:chOff x="2894283" y="4832295"/>
              <a:chExt cx="7557771" cy="901700"/>
            </a:xfrm>
          </p:grpSpPr>
          <p:pic>
            <p:nvPicPr>
              <p:cNvPr id="17" name="Picture 16" descr="A green button with a book&#10;&#10;AI-generated content may be incorrect.">
                <a:extLst>
                  <a:ext uri="{FF2B5EF4-FFF2-40B4-BE49-F238E27FC236}">
                    <a16:creationId xmlns:a16="http://schemas.microsoft.com/office/drawing/2014/main" id="{83F5E10B-3C14-0D8F-0397-8A28C3041CCF}"/>
                  </a:ext>
                </a:extLst>
              </p:cNvPr>
              <p:cNvPicPr>
                <a:picLocks noChangeAspect="1"/>
              </p:cNvPicPr>
              <p:nvPr/>
            </p:nvPicPr>
            <p:blipFill>
              <a:blip r:embed="rId6"/>
              <a:stretch>
                <a:fillRect/>
              </a:stretch>
            </p:blipFill>
            <p:spPr>
              <a:xfrm>
                <a:off x="2894283" y="4832295"/>
                <a:ext cx="901700" cy="901700"/>
              </a:xfrm>
              <a:prstGeom prst="rect">
                <a:avLst/>
              </a:prstGeom>
              <a:effectLst>
                <a:outerShdw blurRad="50800" dist="38100" dir="2700000" algn="tl" rotWithShape="0">
                  <a:prstClr val="black">
                    <a:alpha val="40000"/>
                  </a:prstClr>
                </a:outerShdw>
              </a:effectLst>
            </p:spPr>
          </p:pic>
          <p:sp>
            <p:nvSpPr>
              <p:cNvPr id="18" name="TextBox 17">
                <a:extLst>
                  <a:ext uri="{FF2B5EF4-FFF2-40B4-BE49-F238E27FC236}">
                    <a16:creationId xmlns:a16="http://schemas.microsoft.com/office/drawing/2014/main" id="{85F5419C-952A-484B-A617-698A177010E4}"/>
                  </a:ext>
                </a:extLst>
              </p:cNvPr>
              <p:cNvSpPr txBox="1"/>
              <p:nvPr/>
            </p:nvSpPr>
            <p:spPr>
              <a:xfrm>
                <a:off x="3937816" y="4867646"/>
                <a:ext cx="2360024" cy="830997"/>
              </a:xfrm>
              <a:prstGeom prst="rect">
                <a:avLst/>
              </a:prstGeom>
              <a:noFill/>
            </p:spPr>
            <p:txBody>
              <a:bodyPr wrap="square" rtlCol="0" anchor="ctr">
                <a:spAutoFit/>
              </a:bodyPr>
              <a:lstStyle/>
              <a:p>
                <a:r>
                  <a:rPr lang="en-US" sz="2400">
                    <a:solidFill>
                      <a:schemeClr val="bg1"/>
                    </a:solidFill>
                  </a:rPr>
                  <a:t>Integrate</a:t>
                </a:r>
              </a:p>
              <a:p>
                <a:r>
                  <a:rPr lang="en-US" sz="2400">
                    <a:solidFill>
                      <a:schemeClr val="bg1"/>
                    </a:solidFill>
                  </a:rPr>
                  <a:t>curriculum</a:t>
                </a:r>
              </a:p>
            </p:txBody>
          </p:sp>
          <p:pic>
            <p:nvPicPr>
              <p:cNvPr id="20" name="Picture 19" descr="A red circle with a white head and a black background&#10;&#10;AI-generated content may be incorrect.">
                <a:extLst>
                  <a:ext uri="{FF2B5EF4-FFF2-40B4-BE49-F238E27FC236}">
                    <a16:creationId xmlns:a16="http://schemas.microsoft.com/office/drawing/2014/main" id="{A4BB29AB-2A76-7BB5-A126-E09D9EA9C328}"/>
                  </a:ext>
                </a:extLst>
              </p:cNvPr>
              <p:cNvPicPr>
                <a:picLocks noChangeAspect="1"/>
              </p:cNvPicPr>
              <p:nvPr/>
            </p:nvPicPr>
            <p:blipFill>
              <a:blip r:embed="rId7"/>
              <a:stretch>
                <a:fillRect/>
              </a:stretch>
            </p:blipFill>
            <p:spPr>
              <a:xfrm>
                <a:off x="7048497" y="4832295"/>
                <a:ext cx="901700" cy="901700"/>
              </a:xfrm>
              <a:prstGeom prst="rect">
                <a:avLst/>
              </a:prstGeom>
              <a:effectLst>
                <a:outerShdw blurRad="50800" dist="38100" dir="2700000" algn="tl" rotWithShape="0">
                  <a:prstClr val="black">
                    <a:alpha val="40000"/>
                  </a:prstClr>
                </a:outerShdw>
              </a:effectLst>
            </p:spPr>
          </p:pic>
          <p:sp>
            <p:nvSpPr>
              <p:cNvPr id="21" name="TextBox 20">
                <a:extLst>
                  <a:ext uri="{FF2B5EF4-FFF2-40B4-BE49-F238E27FC236}">
                    <a16:creationId xmlns:a16="http://schemas.microsoft.com/office/drawing/2014/main" id="{3667966F-7AF3-8C6B-BB93-3ECEFD0DAFF1}"/>
                  </a:ext>
                </a:extLst>
              </p:cNvPr>
              <p:cNvSpPr txBox="1"/>
              <p:nvPr/>
            </p:nvSpPr>
            <p:spPr>
              <a:xfrm>
                <a:off x="8092030" y="4902998"/>
                <a:ext cx="2360024" cy="830997"/>
              </a:xfrm>
              <a:prstGeom prst="rect">
                <a:avLst/>
              </a:prstGeom>
              <a:noFill/>
            </p:spPr>
            <p:txBody>
              <a:bodyPr wrap="square" rtlCol="0" anchor="ctr">
                <a:spAutoFit/>
              </a:bodyPr>
              <a:lstStyle/>
              <a:p>
                <a:r>
                  <a:rPr lang="en-US" sz="2400">
                    <a:solidFill>
                      <a:schemeClr val="bg1"/>
                    </a:solidFill>
                  </a:rPr>
                  <a:t>Restorative</a:t>
                </a:r>
              </a:p>
              <a:p>
                <a:r>
                  <a:rPr lang="en-US" sz="2400">
                    <a:solidFill>
                      <a:schemeClr val="bg1"/>
                    </a:solidFill>
                  </a:rPr>
                  <a:t>practices</a:t>
                </a:r>
              </a:p>
            </p:txBody>
          </p:sp>
        </p:grpSp>
        <p:grpSp>
          <p:nvGrpSpPr>
            <p:cNvPr id="11" name="Group 10">
              <a:extLst>
                <a:ext uri="{FF2B5EF4-FFF2-40B4-BE49-F238E27FC236}">
                  <a16:creationId xmlns:a16="http://schemas.microsoft.com/office/drawing/2014/main" id="{D6C5659F-ED72-25B3-3827-73258899C6AF}"/>
                </a:ext>
              </a:extLst>
            </p:cNvPr>
            <p:cNvGrpSpPr/>
            <p:nvPr/>
          </p:nvGrpSpPr>
          <p:grpSpPr>
            <a:xfrm>
              <a:off x="1188130" y="2938186"/>
              <a:ext cx="10718254" cy="922063"/>
              <a:chOff x="1188130" y="2938186"/>
              <a:chExt cx="10718254" cy="922063"/>
            </a:xfrm>
          </p:grpSpPr>
          <p:sp>
            <p:nvSpPr>
              <p:cNvPr id="6" name="TextBox 5">
                <a:extLst>
                  <a:ext uri="{FF2B5EF4-FFF2-40B4-BE49-F238E27FC236}">
                    <a16:creationId xmlns:a16="http://schemas.microsoft.com/office/drawing/2014/main" id="{ABE915BC-7B5F-363D-D880-94EBBD3391E4}"/>
                  </a:ext>
                </a:extLst>
              </p:cNvPr>
              <p:cNvSpPr txBox="1"/>
              <p:nvPr/>
            </p:nvSpPr>
            <p:spPr>
              <a:xfrm>
                <a:off x="9546360" y="2983718"/>
                <a:ext cx="2360024" cy="830997"/>
              </a:xfrm>
              <a:prstGeom prst="rect">
                <a:avLst/>
              </a:prstGeom>
              <a:noFill/>
            </p:spPr>
            <p:txBody>
              <a:bodyPr wrap="square" rtlCol="0" anchor="ctr">
                <a:spAutoFit/>
              </a:bodyPr>
              <a:lstStyle/>
              <a:p>
                <a:r>
                  <a:rPr lang="en-US" sz="2400">
                    <a:solidFill>
                      <a:schemeClr val="bg1"/>
                    </a:solidFill>
                  </a:rPr>
                  <a:t>Classroom</a:t>
                </a:r>
              </a:p>
              <a:p>
                <a:r>
                  <a:rPr lang="en-US" sz="2400">
                    <a:solidFill>
                      <a:schemeClr val="bg1"/>
                    </a:solidFill>
                  </a:rPr>
                  <a:t>strategies</a:t>
                </a:r>
              </a:p>
            </p:txBody>
          </p:sp>
          <p:pic>
            <p:nvPicPr>
              <p:cNvPr id="9" name="Picture 8" descr="A blue button with a checklist&#10;&#10;AI-generated content may be incorrect.">
                <a:extLst>
                  <a:ext uri="{FF2B5EF4-FFF2-40B4-BE49-F238E27FC236}">
                    <a16:creationId xmlns:a16="http://schemas.microsoft.com/office/drawing/2014/main" id="{759E33A7-87B7-2E16-7960-E4726E4AFC7B}"/>
                  </a:ext>
                </a:extLst>
              </p:cNvPr>
              <p:cNvPicPr>
                <a:picLocks noChangeAspect="1"/>
              </p:cNvPicPr>
              <p:nvPr/>
            </p:nvPicPr>
            <p:blipFill>
              <a:blip r:embed="rId8"/>
              <a:stretch>
                <a:fillRect/>
              </a:stretch>
            </p:blipFill>
            <p:spPr>
              <a:xfrm>
                <a:off x="1188130" y="2949148"/>
                <a:ext cx="901700" cy="901700"/>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E8A8BE15-A18F-90A5-F91D-5892F8873831}"/>
                  </a:ext>
                </a:extLst>
              </p:cNvPr>
              <p:cNvSpPr txBox="1"/>
              <p:nvPr/>
            </p:nvSpPr>
            <p:spPr>
              <a:xfrm>
                <a:off x="2196327" y="2948368"/>
                <a:ext cx="2360024" cy="830997"/>
              </a:xfrm>
              <a:prstGeom prst="rect">
                <a:avLst/>
              </a:prstGeom>
              <a:noFill/>
            </p:spPr>
            <p:txBody>
              <a:bodyPr wrap="square" rtlCol="0" anchor="ctr">
                <a:spAutoFit/>
              </a:bodyPr>
              <a:lstStyle/>
              <a:p>
                <a:r>
                  <a:rPr lang="en-US" sz="2400">
                    <a:solidFill>
                      <a:schemeClr val="bg1"/>
                    </a:solidFill>
                  </a:rPr>
                  <a:t>Know the</a:t>
                </a:r>
              </a:p>
              <a:p>
                <a:r>
                  <a:rPr lang="en-US" sz="2400">
                    <a:solidFill>
                      <a:schemeClr val="bg1"/>
                    </a:solidFill>
                  </a:rPr>
                  <a:t>facts</a:t>
                </a:r>
              </a:p>
            </p:txBody>
          </p:sp>
          <p:pic>
            <p:nvPicPr>
              <p:cNvPr id="12" name="Picture 11" descr="A white building with a flag on top&#10;&#10;AI-generated content may be incorrect.">
                <a:extLst>
                  <a:ext uri="{FF2B5EF4-FFF2-40B4-BE49-F238E27FC236}">
                    <a16:creationId xmlns:a16="http://schemas.microsoft.com/office/drawing/2014/main" id="{97FFD31C-32C8-1FA6-2E25-85FD55D6ED17}"/>
                  </a:ext>
                </a:extLst>
              </p:cNvPr>
              <p:cNvPicPr>
                <a:picLocks noChangeAspect="1"/>
              </p:cNvPicPr>
              <p:nvPr/>
            </p:nvPicPr>
            <p:blipFill>
              <a:blip r:embed="rId9"/>
              <a:stretch>
                <a:fillRect/>
              </a:stretch>
            </p:blipFill>
            <p:spPr>
              <a:xfrm>
                <a:off x="4834663" y="2948368"/>
                <a:ext cx="901700" cy="901700"/>
              </a:xfrm>
              <a:prstGeom prst="rect">
                <a:avLst/>
              </a:prstGeom>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FE9913A7-8104-5D43-D446-EA2614548CC2}"/>
                  </a:ext>
                </a:extLst>
              </p:cNvPr>
              <p:cNvSpPr txBox="1"/>
              <p:nvPr/>
            </p:nvSpPr>
            <p:spPr>
              <a:xfrm>
                <a:off x="5868485" y="2988437"/>
                <a:ext cx="2360024" cy="830997"/>
              </a:xfrm>
              <a:prstGeom prst="rect">
                <a:avLst/>
              </a:prstGeom>
              <a:noFill/>
            </p:spPr>
            <p:txBody>
              <a:bodyPr wrap="square" rtlCol="0" anchor="ctr">
                <a:spAutoFit/>
              </a:bodyPr>
              <a:lstStyle/>
              <a:p>
                <a:r>
                  <a:rPr lang="en-US" sz="2400">
                    <a:solidFill>
                      <a:schemeClr val="bg1"/>
                    </a:solidFill>
                  </a:rPr>
                  <a:t>School</a:t>
                </a:r>
              </a:p>
              <a:p>
                <a:r>
                  <a:rPr lang="en-US" sz="2400">
                    <a:solidFill>
                      <a:schemeClr val="bg1"/>
                    </a:solidFill>
                  </a:rPr>
                  <a:t>policies</a:t>
                </a:r>
              </a:p>
            </p:txBody>
          </p:sp>
          <p:pic>
            <p:nvPicPr>
              <p:cNvPr id="8" name="Picture 7" descr="A grey button with white people&#10;&#10;AI-generated content may be incorrect.">
                <a:extLst>
                  <a:ext uri="{FF2B5EF4-FFF2-40B4-BE49-F238E27FC236}">
                    <a16:creationId xmlns:a16="http://schemas.microsoft.com/office/drawing/2014/main" id="{7B413401-45AD-E9AC-4D13-73FADE5091BC}"/>
                  </a:ext>
                </a:extLst>
              </p:cNvPr>
              <p:cNvPicPr>
                <a:picLocks noChangeAspect="1"/>
              </p:cNvPicPr>
              <p:nvPr/>
            </p:nvPicPr>
            <p:blipFill>
              <a:blip r:embed="rId10"/>
              <a:stretch>
                <a:fillRect/>
              </a:stretch>
            </p:blipFill>
            <p:spPr>
              <a:xfrm>
                <a:off x="8490833" y="2938186"/>
                <a:ext cx="922063" cy="922063"/>
              </a:xfrm>
              <a:prstGeom prst="rect">
                <a:avLst/>
              </a:prstGeom>
              <a:effectLst>
                <a:outerShdw blurRad="50800" dist="38100" dir="2700000" algn="tl" rotWithShape="0">
                  <a:prstClr val="black">
                    <a:alpha val="40000"/>
                  </a:prstClr>
                </a:outerShdw>
              </a:effectLst>
            </p:spPr>
          </p:pic>
        </p:grpSp>
      </p:grpSp>
    </p:spTree>
    <p:extLst>
      <p:ext uri="{BB962C8B-B14F-4D97-AF65-F5344CB8AC3E}">
        <p14:creationId xmlns:p14="http://schemas.microsoft.com/office/powerpoint/2010/main" val="279354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C7893-0250-5596-CB2B-B369E80FC920}"/>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7C2775A-3113-8748-593E-539BD4D043C4}"/>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think-cell data - do not delete" hidden="1">
                        <a:extLst>
                          <a:ext uri="{FF2B5EF4-FFF2-40B4-BE49-F238E27FC236}">
                            <a16:creationId xmlns:a16="http://schemas.microsoft.com/office/drawing/2014/main" id="{F7C2775A-3113-8748-593E-539BD4D043C4}"/>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1D671D94-CD65-6481-F0D3-3F25CAEF0279}"/>
              </a:ext>
            </a:extLst>
          </p:cNvPr>
          <p:cNvSpPr>
            <a:spLocks noGrp="1"/>
          </p:cNvSpPr>
          <p:nvPr>
            <p:ph type="ctrTitle"/>
          </p:nvPr>
        </p:nvSpPr>
        <p:spPr>
          <a:xfrm>
            <a:off x="4563290" y="601936"/>
            <a:ext cx="7707087" cy="922064"/>
          </a:xfrm>
        </p:spPr>
        <p:txBody>
          <a:bodyPr>
            <a:normAutofit/>
          </a:bodyPr>
          <a:lstStyle/>
          <a:p>
            <a:r>
              <a:rPr lang="en-US" sz="3600"/>
              <a:t>More on restorative practices</a:t>
            </a:r>
          </a:p>
        </p:txBody>
      </p:sp>
      <p:graphicFrame>
        <p:nvGraphicFramePr>
          <p:cNvPr id="2" name="Diagram 1">
            <a:extLst>
              <a:ext uri="{FF2B5EF4-FFF2-40B4-BE49-F238E27FC236}">
                <a16:creationId xmlns:a16="http://schemas.microsoft.com/office/drawing/2014/main" id="{56144D86-0511-CF57-8AFB-A7431FF7869D}"/>
              </a:ext>
            </a:extLst>
          </p:cNvPr>
          <p:cNvGraphicFramePr/>
          <p:nvPr>
            <p:extLst>
              <p:ext uri="{D42A27DB-BD31-4B8C-83A1-F6EECF244321}">
                <p14:modId xmlns:p14="http://schemas.microsoft.com/office/powerpoint/2010/main" val="3902653121"/>
              </p:ext>
            </p:extLst>
          </p:nvPr>
        </p:nvGraphicFramePr>
        <p:xfrm>
          <a:off x="1079746" y="1985554"/>
          <a:ext cx="10032508" cy="454601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23" name="Group 22">
            <a:extLst>
              <a:ext uri="{FF2B5EF4-FFF2-40B4-BE49-F238E27FC236}">
                <a16:creationId xmlns:a16="http://schemas.microsoft.com/office/drawing/2014/main" id="{6FAC4601-5C51-438F-004B-0C7C3EBB1751}"/>
              </a:ext>
            </a:extLst>
          </p:cNvPr>
          <p:cNvGrpSpPr/>
          <p:nvPr/>
        </p:nvGrpSpPr>
        <p:grpSpPr>
          <a:xfrm>
            <a:off x="0" y="4954121"/>
            <a:ext cx="4608029" cy="2039001"/>
            <a:chOff x="0" y="4954121"/>
            <a:chExt cx="4608029" cy="2039001"/>
          </a:xfrm>
        </p:grpSpPr>
        <p:pic>
          <p:nvPicPr>
            <p:cNvPr id="19" name="Picture 18" descr="A group of people reading books&#10;&#10;AI-generated content may be incorrect.">
              <a:extLst>
                <a:ext uri="{FF2B5EF4-FFF2-40B4-BE49-F238E27FC236}">
                  <a16:creationId xmlns:a16="http://schemas.microsoft.com/office/drawing/2014/main" id="{59FE086C-94E8-348A-7FB1-FB7B007A7597}"/>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0" y="4954121"/>
              <a:ext cx="2039001" cy="2039001"/>
            </a:xfrm>
            <a:prstGeom prst="rect">
              <a:avLst/>
            </a:prstGeom>
          </p:spPr>
        </p:pic>
        <p:sp>
          <p:nvSpPr>
            <p:cNvPr id="22" name="TextBox 21">
              <a:extLst>
                <a:ext uri="{FF2B5EF4-FFF2-40B4-BE49-F238E27FC236}">
                  <a16:creationId xmlns:a16="http://schemas.microsoft.com/office/drawing/2014/main" id="{662C47A4-4673-818D-7DB0-71AEFAB6BC65}"/>
                </a:ext>
              </a:extLst>
            </p:cNvPr>
            <p:cNvSpPr txBox="1"/>
            <p:nvPr/>
          </p:nvSpPr>
          <p:spPr>
            <a:xfrm>
              <a:off x="2039001" y="5700571"/>
              <a:ext cx="2569028" cy="830997"/>
            </a:xfrm>
            <a:prstGeom prst="rect">
              <a:avLst/>
            </a:prstGeom>
            <a:noFill/>
          </p:spPr>
          <p:txBody>
            <a:bodyPr wrap="square" rtlCol="0">
              <a:spAutoFit/>
            </a:bodyPr>
            <a:lstStyle/>
            <a:p>
              <a:r>
                <a:rPr lang="en-US" sz="2400" strike="sngStrike">
                  <a:solidFill>
                    <a:schemeClr val="bg1"/>
                  </a:solidFill>
                </a:rPr>
                <a:t>Stigma</a:t>
              </a:r>
            </a:p>
            <a:p>
              <a:r>
                <a:rPr lang="en-US" sz="2400">
                  <a:solidFill>
                    <a:schemeClr val="bg1"/>
                  </a:solidFill>
                </a:rPr>
                <a:t>Support</a:t>
              </a:r>
            </a:p>
          </p:txBody>
        </p:sp>
      </p:grpSp>
    </p:spTree>
    <p:extLst>
      <p:ext uri="{BB962C8B-B14F-4D97-AF65-F5344CB8AC3E}">
        <p14:creationId xmlns:p14="http://schemas.microsoft.com/office/powerpoint/2010/main" val="3231780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par>
                          <p:cTn id="10" fill="hold">
                            <p:stCondLst>
                              <p:cond delay="2500"/>
                            </p:stCondLst>
                            <p:childTnLst>
                              <p:par>
                                <p:cTn id="11" presetID="2" presetClass="entr" presetSubtype="4" fill="hold" nodeType="afterEffect">
                                  <p:stCondLst>
                                    <p:cond delay="50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2000" fill="hold"/>
                                        <p:tgtEl>
                                          <p:spTgt spid="23"/>
                                        </p:tgtEl>
                                        <p:attrNameLst>
                                          <p:attrName>ppt_x</p:attrName>
                                        </p:attrNameLst>
                                      </p:cBhvr>
                                      <p:tavLst>
                                        <p:tav tm="0">
                                          <p:val>
                                            <p:strVal val="#ppt_x"/>
                                          </p:val>
                                        </p:tav>
                                        <p:tav tm="100000">
                                          <p:val>
                                            <p:strVal val="#ppt_x"/>
                                          </p:val>
                                        </p:tav>
                                      </p:tavLst>
                                    </p:anim>
                                    <p:anim calcmode="lin" valueType="num">
                                      <p:cBhvr additive="base">
                                        <p:cTn id="14" dur="2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F3A4D-6603-6244-4D27-16328B069263}"/>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0853CEE6-13E0-D239-F371-A117B532B8F9}"/>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think-cell data - do not delete" hidden="1">
                        <a:extLst>
                          <a:ext uri="{FF2B5EF4-FFF2-40B4-BE49-F238E27FC236}">
                            <a16:creationId xmlns:a16="http://schemas.microsoft.com/office/drawing/2014/main" id="{0853CEE6-13E0-D239-F371-A117B532B8F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4E25ED01-9193-C88E-55DF-0145B132F3BA}"/>
              </a:ext>
            </a:extLst>
          </p:cNvPr>
          <p:cNvSpPr>
            <a:spLocks noGrp="1"/>
          </p:cNvSpPr>
          <p:nvPr>
            <p:ph type="ctrTitle"/>
          </p:nvPr>
        </p:nvSpPr>
        <p:spPr>
          <a:xfrm>
            <a:off x="1188130" y="1455376"/>
            <a:ext cx="10733903" cy="922064"/>
          </a:xfrm>
        </p:spPr>
        <p:txBody>
          <a:bodyPr>
            <a:normAutofit/>
          </a:bodyPr>
          <a:lstStyle/>
          <a:p>
            <a:r>
              <a:rPr lang="en-US" sz="4000" kern="0">
                <a:solidFill>
                  <a:srgbClr val="FFFFFF"/>
                </a:solidFill>
                <a:cs typeface="Arial"/>
                <a:sym typeface="Arial"/>
              </a:rPr>
              <a:t>Support if a student is vaping</a:t>
            </a:r>
            <a:endParaRPr lang="en-US" sz="4000"/>
          </a:p>
        </p:txBody>
      </p:sp>
      <p:grpSp>
        <p:nvGrpSpPr>
          <p:cNvPr id="25" name="Group 24">
            <a:extLst>
              <a:ext uri="{FF2B5EF4-FFF2-40B4-BE49-F238E27FC236}">
                <a16:creationId xmlns:a16="http://schemas.microsoft.com/office/drawing/2014/main" id="{7C7FF06B-15D6-CF6A-5A5D-5B9FD8B83FD8}"/>
              </a:ext>
            </a:extLst>
          </p:cNvPr>
          <p:cNvGrpSpPr/>
          <p:nvPr/>
        </p:nvGrpSpPr>
        <p:grpSpPr>
          <a:xfrm>
            <a:off x="2086302" y="2657732"/>
            <a:ext cx="8019395" cy="3981801"/>
            <a:chOff x="2487726" y="2561937"/>
            <a:chExt cx="8019395" cy="3981801"/>
          </a:xfrm>
        </p:grpSpPr>
        <p:pic>
          <p:nvPicPr>
            <p:cNvPr id="2" name="Picture 1">
              <a:extLst>
                <a:ext uri="{FF2B5EF4-FFF2-40B4-BE49-F238E27FC236}">
                  <a16:creationId xmlns:a16="http://schemas.microsoft.com/office/drawing/2014/main" id="{C8A68119-6210-7F88-679E-2681DB36A49F}"/>
                </a:ext>
              </a:extLst>
            </p:cNvPr>
            <p:cNvPicPr>
              <a:picLocks noChangeAspect="1"/>
            </p:cNvPicPr>
            <p:nvPr/>
          </p:nvPicPr>
          <p:blipFill>
            <a:blip r:embed="rId6"/>
            <a:srcRect b="7210"/>
            <a:stretch/>
          </p:blipFill>
          <p:spPr>
            <a:xfrm>
              <a:off x="4958190" y="3184390"/>
              <a:ext cx="2350480" cy="2456522"/>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3E9E5064-BC43-2408-1711-993D5D04F428}"/>
                </a:ext>
              </a:extLst>
            </p:cNvPr>
            <p:cNvPicPr>
              <a:picLocks noChangeAspect="1"/>
            </p:cNvPicPr>
            <p:nvPr/>
          </p:nvPicPr>
          <p:blipFill>
            <a:blip r:embed="rId7"/>
            <a:stretch>
              <a:fillRect/>
            </a:stretch>
          </p:blipFill>
          <p:spPr>
            <a:xfrm>
              <a:off x="6551171" y="4620905"/>
              <a:ext cx="1066800" cy="1051560"/>
            </a:xfrm>
            <a:prstGeom prst="rect">
              <a:avLst/>
            </a:prstGeom>
          </p:spPr>
        </p:pic>
        <p:sp>
          <p:nvSpPr>
            <p:cNvPr id="4" name="TextBox 3">
              <a:extLst>
                <a:ext uri="{FF2B5EF4-FFF2-40B4-BE49-F238E27FC236}">
                  <a16:creationId xmlns:a16="http://schemas.microsoft.com/office/drawing/2014/main" id="{F176E241-F41D-12CB-3E70-DD6EA0C833E5}"/>
                </a:ext>
              </a:extLst>
            </p:cNvPr>
            <p:cNvSpPr txBox="1"/>
            <p:nvPr/>
          </p:nvSpPr>
          <p:spPr>
            <a:xfrm>
              <a:off x="5009378" y="5743519"/>
              <a:ext cx="4572000" cy="338554"/>
            </a:xfrm>
            <a:prstGeom prst="rect">
              <a:avLst/>
            </a:prstGeom>
            <a:noFill/>
          </p:spPr>
          <p:txBody>
            <a:bodyPr wrap="square">
              <a:spAutoFit/>
            </a:bodyPr>
            <a:lstStyle/>
            <a:p>
              <a:r>
                <a:rPr lang="en-US" sz="1600">
                  <a:solidFill>
                    <a:schemeClr val="bg1"/>
                  </a:solidFill>
                </a:rPr>
                <a:t>www.notanexperiment.ca</a:t>
              </a:r>
            </a:p>
          </p:txBody>
        </p:sp>
        <p:pic>
          <p:nvPicPr>
            <p:cNvPr id="15" name="Picture 2">
              <a:extLst>
                <a:ext uri="{FF2B5EF4-FFF2-40B4-BE49-F238E27FC236}">
                  <a16:creationId xmlns:a16="http://schemas.microsoft.com/office/drawing/2014/main" id="{8B5EF6A2-0C4D-20E5-0B83-8D38FA24B23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54356" y="2561937"/>
              <a:ext cx="2652765" cy="3078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7C919DA0-CF62-247D-D64D-E319AE59357D}"/>
                </a:ext>
              </a:extLst>
            </p:cNvPr>
            <p:cNvSpPr txBox="1"/>
            <p:nvPr/>
          </p:nvSpPr>
          <p:spPr>
            <a:xfrm>
              <a:off x="7931561" y="5728378"/>
              <a:ext cx="2496196" cy="461665"/>
            </a:xfrm>
            <a:prstGeom prst="rect">
              <a:avLst/>
            </a:prstGeom>
            <a:noFill/>
          </p:spPr>
          <p:txBody>
            <a:bodyPr wrap="none" rtlCol="0">
              <a:spAutoFit/>
            </a:bodyPr>
            <a:lstStyle/>
            <a:p>
              <a:r>
                <a:rPr lang="en-US" sz="2400">
                  <a:solidFill>
                    <a:schemeClr val="bg1"/>
                  </a:solidFill>
                </a:rPr>
                <a:t>Smartphone App</a:t>
              </a:r>
            </a:p>
          </p:txBody>
        </p:sp>
        <p:sp>
          <p:nvSpPr>
            <p:cNvPr id="19" name="TextBox 18">
              <a:extLst>
                <a:ext uri="{FF2B5EF4-FFF2-40B4-BE49-F238E27FC236}">
                  <a16:creationId xmlns:a16="http://schemas.microsoft.com/office/drawing/2014/main" id="{040307A5-A56A-A327-C519-77A29C3D8098}"/>
                </a:ext>
              </a:extLst>
            </p:cNvPr>
            <p:cNvSpPr txBox="1"/>
            <p:nvPr/>
          </p:nvSpPr>
          <p:spPr>
            <a:xfrm>
              <a:off x="5450001" y="6082073"/>
              <a:ext cx="1845377" cy="461665"/>
            </a:xfrm>
            <a:prstGeom prst="rect">
              <a:avLst/>
            </a:prstGeom>
            <a:noFill/>
          </p:spPr>
          <p:txBody>
            <a:bodyPr wrap="none" rtlCol="0">
              <a:spAutoFit/>
            </a:bodyPr>
            <a:lstStyle/>
            <a:p>
              <a:r>
                <a:rPr lang="en-US" sz="2400">
                  <a:solidFill>
                    <a:schemeClr val="bg1"/>
                  </a:solidFill>
                </a:rPr>
                <a:t>Web-based </a:t>
              </a:r>
            </a:p>
          </p:txBody>
        </p:sp>
        <p:pic>
          <p:nvPicPr>
            <p:cNvPr id="22" name="Picture 21">
              <a:extLst>
                <a:ext uri="{FF2B5EF4-FFF2-40B4-BE49-F238E27FC236}">
                  <a16:creationId xmlns:a16="http://schemas.microsoft.com/office/drawing/2014/main" id="{F681EB34-D647-FC84-7867-6ADA5689171B}"/>
                </a:ext>
              </a:extLst>
            </p:cNvPr>
            <p:cNvPicPr>
              <a:picLocks noChangeAspect="1"/>
            </p:cNvPicPr>
            <p:nvPr/>
          </p:nvPicPr>
          <p:blipFill>
            <a:blip r:embed="rId9"/>
            <a:stretch>
              <a:fillRect/>
            </a:stretch>
          </p:blipFill>
          <p:spPr>
            <a:xfrm>
              <a:off x="2487726" y="2793023"/>
              <a:ext cx="2133601" cy="1271954"/>
            </a:xfrm>
            <a:prstGeom prst="rect">
              <a:avLst/>
            </a:prstGeom>
          </p:spPr>
        </p:pic>
        <p:sp>
          <p:nvSpPr>
            <p:cNvPr id="23" name="TextBox 22">
              <a:extLst>
                <a:ext uri="{FF2B5EF4-FFF2-40B4-BE49-F238E27FC236}">
                  <a16:creationId xmlns:a16="http://schemas.microsoft.com/office/drawing/2014/main" id="{6E8AB704-9B24-EEAA-83E9-0CD5417A59FF}"/>
                </a:ext>
              </a:extLst>
            </p:cNvPr>
            <p:cNvSpPr txBox="1"/>
            <p:nvPr/>
          </p:nvSpPr>
          <p:spPr>
            <a:xfrm>
              <a:off x="2592704" y="5302343"/>
              <a:ext cx="2365486" cy="1200329"/>
            </a:xfrm>
            <a:prstGeom prst="rect">
              <a:avLst/>
            </a:prstGeom>
            <a:noFill/>
          </p:spPr>
          <p:txBody>
            <a:bodyPr wrap="square" rtlCol="0">
              <a:spAutoFit/>
            </a:bodyPr>
            <a:lstStyle/>
            <a:p>
              <a:r>
                <a:rPr lang="en-US" sz="2400">
                  <a:solidFill>
                    <a:schemeClr val="bg1"/>
                  </a:solidFill>
                </a:rPr>
                <a:t>Conversation tools for parents</a:t>
              </a:r>
            </a:p>
          </p:txBody>
        </p:sp>
        <p:pic>
          <p:nvPicPr>
            <p:cNvPr id="24" name="Picture 23">
              <a:extLst>
                <a:ext uri="{FF2B5EF4-FFF2-40B4-BE49-F238E27FC236}">
                  <a16:creationId xmlns:a16="http://schemas.microsoft.com/office/drawing/2014/main" id="{A1468B22-46A2-8B28-C497-587AF6E8DEBE}"/>
                </a:ext>
              </a:extLst>
            </p:cNvPr>
            <p:cNvPicPr>
              <a:picLocks noChangeAspect="1"/>
            </p:cNvPicPr>
            <p:nvPr/>
          </p:nvPicPr>
          <p:blipFill>
            <a:blip r:embed="rId10"/>
            <a:stretch>
              <a:fillRect/>
            </a:stretch>
          </p:blipFill>
          <p:spPr>
            <a:xfrm>
              <a:off x="3554527" y="3916228"/>
              <a:ext cx="1298748" cy="1289559"/>
            </a:xfrm>
            <a:prstGeom prst="rect">
              <a:avLst/>
            </a:prstGeom>
          </p:spPr>
        </p:pic>
      </p:grpSp>
    </p:spTree>
    <p:extLst>
      <p:ext uri="{BB962C8B-B14F-4D97-AF65-F5344CB8AC3E}">
        <p14:creationId xmlns:p14="http://schemas.microsoft.com/office/powerpoint/2010/main" val="412038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1000"/>
                                  </p:stCondLst>
                                  <p:childTnLst>
                                    <p:set>
                                      <p:cBhvr>
                                        <p:cTn id="6" dur="1" fill="hold">
                                          <p:stCondLst>
                                            <p:cond delay="0"/>
                                          </p:stCondLst>
                                        </p:cTn>
                                        <p:tgtEl>
                                          <p:spTgt spid="25"/>
                                        </p:tgtEl>
                                        <p:attrNameLst>
                                          <p:attrName>style.visibility</p:attrName>
                                        </p:attrNameLst>
                                      </p:cBhvr>
                                      <p:to>
                                        <p:strVal val="visible"/>
                                      </p:to>
                                    </p:set>
                                    <p:anim calcmode="lin" valueType="num">
                                      <p:cBhvr>
                                        <p:cTn id="7" dur="2000" fill="hold"/>
                                        <p:tgtEl>
                                          <p:spTgt spid="25"/>
                                        </p:tgtEl>
                                        <p:attrNameLst>
                                          <p:attrName>ppt_w</p:attrName>
                                        </p:attrNameLst>
                                      </p:cBhvr>
                                      <p:tavLst>
                                        <p:tav tm="0">
                                          <p:val>
                                            <p:strVal val="#ppt_w*0.70"/>
                                          </p:val>
                                        </p:tav>
                                        <p:tav tm="100000">
                                          <p:val>
                                            <p:strVal val="#ppt_w"/>
                                          </p:val>
                                        </p:tav>
                                      </p:tavLst>
                                    </p:anim>
                                    <p:anim calcmode="lin" valueType="num">
                                      <p:cBhvr>
                                        <p:cTn id="8" dur="2000" fill="hold"/>
                                        <p:tgtEl>
                                          <p:spTgt spid="25"/>
                                        </p:tgtEl>
                                        <p:attrNameLst>
                                          <p:attrName>ppt_h</p:attrName>
                                        </p:attrNameLst>
                                      </p:cBhvr>
                                      <p:tavLst>
                                        <p:tav tm="0">
                                          <p:val>
                                            <p:strVal val="#ppt_h"/>
                                          </p:val>
                                        </p:tav>
                                        <p:tav tm="100000">
                                          <p:val>
                                            <p:strVal val="#ppt_h"/>
                                          </p:val>
                                        </p:tav>
                                      </p:tavLst>
                                    </p:anim>
                                    <p:animEffect transition="in" filter="fade">
                                      <p:cBhvr>
                                        <p:cTn id="9"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CCA9F-623E-8C2B-354C-F248C78627AA}"/>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E46E693B-2A25-687F-1A5B-577305E92EAD}"/>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9" name="think-cell data - do not delete" hidden="1">
                        <a:extLst>
                          <a:ext uri="{FF2B5EF4-FFF2-40B4-BE49-F238E27FC236}">
                            <a16:creationId xmlns:a16="http://schemas.microsoft.com/office/drawing/2014/main" id="{E46E693B-2A25-687F-1A5B-577305E92EAD}"/>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grpSp>
        <p:nvGrpSpPr>
          <p:cNvPr id="17" name="Group 16">
            <a:extLst>
              <a:ext uri="{FF2B5EF4-FFF2-40B4-BE49-F238E27FC236}">
                <a16:creationId xmlns:a16="http://schemas.microsoft.com/office/drawing/2014/main" id="{9FE886AA-84F8-40E6-6933-5CD03CD5C0B3}"/>
              </a:ext>
            </a:extLst>
          </p:cNvPr>
          <p:cNvGrpSpPr/>
          <p:nvPr/>
        </p:nvGrpSpPr>
        <p:grpSpPr>
          <a:xfrm>
            <a:off x="5459375" y="1924271"/>
            <a:ext cx="5549143" cy="2917694"/>
            <a:chOff x="5459375" y="1924271"/>
            <a:chExt cx="5549143" cy="2917694"/>
          </a:xfrm>
        </p:grpSpPr>
        <p:sp>
          <p:nvSpPr>
            <p:cNvPr id="7" name="Google Shape;413;p14">
              <a:extLst>
                <a:ext uri="{FF2B5EF4-FFF2-40B4-BE49-F238E27FC236}">
                  <a16:creationId xmlns:a16="http://schemas.microsoft.com/office/drawing/2014/main" id="{9ACE224E-C5A9-3AD4-60C6-4942BB7770E9}"/>
                </a:ext>
              </a:extLst>
            </p:cNvPr>
            <p:cNvSpPr txBox="1">
              <a:spLocks/>
            </p:cNvSpPr>
            <p:nvPr/>
          </p:nvSpPr>
          <p:spPr>
            <a:xfrm>
              <a:off x="6673503" y="2201237"/>
              <a:ext cx="4335015" cy="2640728"/>
            </a:xfrm>
            <a:prstGeom prst="rect">
              <a:avLst/>
            </a:prstGeom>
            <a:noFill/>
            <a:ln>
              <a:noFill/>
            </a:ln>
          </p:spPr>
          <p:txBody>
            <a:bodyPr spcFirstLastPara="1" wrap="square" lIns="91425" tIns="45700" rIns="91425" bIns="45700" anchor="t" anchorCtr="0">
              <a:noAutofit/>
            </a:bodyPr>
            <a:lstStyle>
              <a:lvl1pPr marL="0" indent="0" algn="l" defTabSz="914400" rtl="0" eaLnBrk="1" latinLnBrk="0" hangingPunct="1">
                <a:lnSpc>
                  <a:spcPct val="110000"/>
                </a:lnSpc>
                <a:spcBef>
                  <a:spcPts val="1600"/>
                </a:spcBef>
                <a:buFont typeface="Arial" panose="020B0604020202020204" pitchFamily="34" charset="0"/>
                <a:buNone/>
                <a:defRPr sz="2000" b="1" kern="1200">
                  <a:solidFill>
                    <a:schemeClr val="tx2"/>
                  </a:solidFill>
                  <a:latin typeface="+mn-lt"/>
                  <a:ea typeface="+mn-ea"/>
                  <a:cs typeface="+mn-cs"/>
                </a:defRPr>
              </a:lvl1pPr>
              <a:lvl2pPr marL="0" indent="0" algn="l" defTabSz="914400" rtl="0" eaLnBrk="1" latinLnBrk="0" hangingPunct="1">
                <a:lnSpc>
                  <a:spcPct val="110000"/>
                </a:lnSpc>
                <a:spcBef>
                  <a:spcPts val="1000"/>
                </a:spcBef>
                <a:buFont typeface="Arial" panose="020B0604020202020204" pitchFamily="34" charset="0"/>
                <a:buNone/>
                <a:defRPr sz="1600" kern="1200">
                  <a:solidFill>
                    <a:schemeClr val="tx1"/>
                  </a:solidFill>
                  <a:latin typeface="+mn-lt"/>
                  <a:ea typeface="+mn-ea"/>
                  <a:cs typeface="+mn-cs"/>
                </a:defRPr>
              </a:lvl2pPr>
              <a:lvl3pPr marL="180000" indent="-18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360000" indent="-1800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540000" indent="-1800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chemeClr val="lt1"/>
                </a:buClr>
                <a:buSzPts val="4000"/>
              </a:pPr>
              <a:endParaRPr lang="en-US" sz="2400">
                <a:solidFill>
                  <a:srgbClr val="002C4E"/>
                </a:solidFill>
              </a:endParaRPr>
            </a:p>
            <a:p>
              <a:pPr>
                <a:spcBef>
                  <a:spcPts val="0"/>
                </a:spcBef>
                <a:buClr>
                  <a:schemeClr val="lt1"/>
                </a:buClr>
                <a:buSzPts val="4000"/>
              </a:pPr>
              <a:r>
                <a:rPr lang="en-US" sz="2400">
                  <a:solidFill>
                    <a:srgbClr val="002C4E"/>
                  </a:solidFill>
                </a:rPr>
                <a:t>Teachers’ Vaping Toolkits</a:t>
              </a:r>
            </a:p>
            <a:p>
              <a:pPr>
                <a:spcBef>
                  <a:spcPts val="0"/>
                </a:spcBef>
                <a:buClr>
                  <a:schemeClr val="lt1"/>
                </a:buClr>
                <a:buSzPts val="4000"/>
              </a:pPr>
              <a:endParaRPr lang="en-US" sz="2400">
                <a:solidFill>
                  <a:srgbClr val="002C4E"/>
                </a:solidFill>
              </a:endParaRPr>
            </a:p>
            <a:p>
              <a:pPr>
                <a:spcBef>
                  <a:spcPts val="0"/>
                </a:spcBef>
                <a:buClr>
                  <a:schemeClr val="lt1"/>
                </a:buClr>
                <a:buSzPts val="4000"/>
              </a:pPr>
              <a:endParaRPr lang="en-US" sz="2400">
                <a:solidFill>
                  <a:srgbClr val="002C4E"/>
                </a:solidFill>
              </a:endParaRPr>
            </a:p>
            <a:p>
              <a:pPr>
                <a:spcBef>
                  <a:spcPts val="0"/>
                </a:spcBef>
                <a:buClr>
                  <a:schemeClr val="lt1"/>
                </a:buClr>
                <a:buSzPts val="4000"/>
              </a:pPr>
              <a:endParaRPr lang="en-US" sz="2400">
                <a:solidFill>
                  <a:srgbClr val="002C4E"/>
                </a:solidFill>
              </a:endParaRPr>
            </a:p>
            <a:p>
              <a:pPr>
                <a:spcBef>
                  <a:spcPts val="0"/>
                </a:spcBef>
                <a:buSzPts val="4000"/>
              </a:pPr>
              <a:r>
                <a:rPr lang="en-US" sz="2400">
                  <a:solidFill>
                    <a:srgbClr val="002C4E"/>
                  </a:solidFill>
                </a:rPr>
                <a:t>Healthier Together Schools</a:t>
              </a:r>
            </a:p>
          </p:txBody>
        </p:sp>
        <p:pic>
          <p:nvPicPr>
            <p:cNvPr id="11" name="Picture 2">
              <a:extLst>
                <a:ext uri="{FF2B5EF4-FFF2-40B4-BE49-F238E27FC236}">
                  <a16:creationId xmlns:a16="http://schemas.microsoft.com/office/drawing/2014/main" id="{5F65CD4D-AB40-7D40-E1A2-2BC8B3727E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9376" y="1924271"/>
              <a:ext cx="1164460" cy="11644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54E0DFDC-9CC1-CED0-65FF-41A2C17662BE}"/>
                </a:ext>
              </a:extLst>
            </p:cNvPr>
            <p:cNvPicPr>
              <a:picLocks noChangeAspect="1"/>
            </p:cNvPicPr>
            <p:nvPr/>
          </p:nvPicPr>
          <p:blipFill>
            <a:blip r:embed="rId7"/>
            <a:stretch>
              <a:fillRect/>
            </a:stretch>
          </p:blipFill>
          <p:spPr>
            <a:xfrm>
              <a:off x="5459375" y="3518466"/>
              <a:ext cx="1129194" cy="1142999"/>
            </a:xfrm>
            <a:prstGeom prst="rect">
              <a:avLst/>
            </a:prstGeom>
          </p:spPr>
        </p:pic>
      </p:grpSp>
      <p:pic>
        <p:nvPicPr>
          <p:cNvPr id="14" name="Picture 13" descr="A computer screen with a keyboard and a mouse&#10;&#10;AI-generated content may be incorrect.">
            <a:extLst>
              <a:ext uri="{FF2B5EF4-FFF2-40B4-BE49-F238E27FC236}">
                <a16:creationId xmlns:a16="http://schemas.microsoft.com/office/drawing/2014/main" id="{202598F9-6DA2-7C2A-5F86-1480213218F0}"/>
              </a:ext>
            </a:extLst>
          </p:cNvPr>
          <p:cNvPicPr>
            <a:picLocks noChangeAspect="1"/>
          </p:cNvPicPr>
          <p:nvPr/>
        </p:nvPicPr>
        <p:blipFill>
          <a:blip r:embed="rId8"/>
          <a:stretch>
            <a:fillRect/>
          </a:stretch>
        </p:blipFill>
        <p:spPr>
          <a:xfrm>
            <a:off x="805508" y="902154"/>
            <a:ext cx="4098980" cy="4984840"/>
          </a:xfrm>
          <a:prstGeom prst="rect">
            <a:avLst/>
          </a:prstGeom>
        </p:spPr>
      </p:pic>
    </p:spTree>
    <p:extLst>
      <p:ext uri="{BB962C8B-B14F-4D97-AF65-F5344CB8AC3E}">
        <p14:creationId xmlns:p14="http://schemas.microsoft.com/office/powerpoint/2010/main" val="43482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2000"/>
                                        <p:tgtEl>
                                          <p:spTgt spid="14"/>
                                        </p:tgtEl>
                                      </p:cBhvr>
                                    </p:animEffect>
                                  </p:childTnLst>
                                </p:cTn>
                              </p:par>
                            </p:childTnLst>
                          </p:cTn>
                        </p:par>
                        <p:par>
                          <p:cTn id="8" fill="hold">
                            <p:stCondLst>
                              <p:cond delay="2500"/>
                            </p:stCondLst>
                            <p:childTnLst>
                              <p:par>
                                <p:cTn id="9" presetID="22" presetClass="entr" presetSubtype="1" fill="hold" nodeType="afterEffect">
                                  <p:stCondLst>
                                    <p:cond delay="100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30766ED2-642E-230B-48DE-62DA2B03E479}"/>
              </a:ext>
            </a:extLst>
          </p:cNvPr>
          <p:cNvGraphicFramePr>
            <a:graphicFrameLocks noChangeAspect="1"/>
          </p:cNvGraphicFramePr>
          <p:nvPr>
            <p:custDataLst>
              <p:tags r:id="rId1"/>
            </p:custDataLst>
            <p:extLst>
              <p:ext uri="{D42A27DB-BD31-4B8C-83A1-F6EECF244321}">
                <p14:modId xmlns:p14="http://schemas.microsoft.com/office/powerpoint/2010/main" val="378799312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6" name="think-cell data - do not delete" hidden="1">
                        <a:extLst>
                          <a:ext uri="{FF2B5EF4-FFF2-40B4-BE49-F238E27FC236}">
                            <a16:creationId xmlns:a16="http://schemas.microsoft.com/office/drawing/2014/main" id="{30766ED2-642E-230B-48DE-62DA2B03E47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pic>
        <p:nvPicPr>
          <p:cNvPr id="8" name="Picture 7" descr="A white question mark on a white surface&#10;&#10;AI-generated content may be incorrect.">
            <a:extLst>
              <a:ext uri="{FF2B5EF4-FFF2-40B4-BE49-F238E27FC236}">
                <a16:creationId xmlns:a16="http://schemas.microsoft.com/office/drawing/2014/main" id="{498F02C3-C67B-25AA-EEC9-6D9D77ED1615}"/>
              </a:ext>
            </a:extLst>
          </p:cNvPr>
          <p:cNvPicPr>
            <a:picLocks noChangeAspect="1"/>
          </p:cNvPicPr>
          <p:nvPr/>
        </p:nvPicPr>
        <p:blipFill>
          <a:blip r:embed="rId6"/>
          <a:srcRect b="7184"/>
          <a:stretch>
            <a:fillRect/>
          </a:stretch>
        </p:blipFill>
        <p:spPr>
          <a:xfrm>
            <a:off x="3999935" y="1678366"/>
            <a:ext cx="7231627" cy="4027293"/>
          </a:xfrm>
          <a:prstGeom prst="rect">
            <a:avLst/>
          </a:prstGeom>
        </p:spPr>
      </p:pic>
      <p:sp>
        <p:nvSpPr>
          <p:cNvPr id="7" name="Subtitle 3">
            <a:extLst>
              <a:ext uri="{FF2B5EF4-FFF2-40B4-BE49-F238E27FC236}">
                <a16:creationId xmlns:a16="http://schemas.microsoft.com/office/drawing/2014/main" id="{3CF89F96-476E-4B62-50D5-79AB7EB22248}"/>
              </a:ext>
            </a:extLst>
          </p:cNvPr>
          <p:cNvSpPr>
            <a:spLocks noGrp="1"/>
          </p:cNvSpPr>
          <p:nvPr>
            <p:ph type="subTitle" idx="1"/>
          </p:nvPr>
        </p:nvSpPr>
        <p:spPr>
          <a:xfrm>
            <a:off x="2182761" y="5577840"/>
            <a:ext cx="9566327" cy="594360"/>
          </a:xfrm>
        </p:spPr>
        <p:txBody>
          <a:bodyPr>
            <a:normAutofit fontScale="85000" lnSpcReduction="10000"/>
          </a:bodyPr>
          <a:lstStyle/>
          <a:p>
            <a:r>
              <a:rPr lang="en-US" sz="2400" dirty="0"/>
              <a:t>Useful links in this presentation are found in the ‘Useful Links (Educators)’ handout.</a:t>
            </a:r>
            <a:endParaRPr lang="en-US" sz="2400" dirty="0">
              <a:solidFill>
                <a:schemeClr val="bg1"/>
              </a:solidFill>
            </a:endParaRPr>
          </a:p>
        </p:txBody>
      </p:sp>
    </p:spTree>
    <p:extLst>
      <p:ext uri="{BB962C8B-B14F-4D97-AF65-F5344CB8AC3E}">
        <p14:creationId xmlns:p14="http://schemas.microsoft.com/office/powerpoint/2010/main" val="170224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2C06A29D-1E46-3AE5-D8F2-2B9E16808DDB}"/>
              </a:ext>
            </a:extLst>
          </p:cNvPr>
          <p:cNvGraphicFramePr>
            <a:graphicFrameLocks noChangeAspect="1"/>
          </p:cNvGraphicFramePr>
          <p:nvPr>
            <p:custDataLst>
              <p:tags r:id="rId1"/>
            </p:custDataLst>
            <p:extLst>
              <p:ext uri="{D42A27DB-BD31-4B8C-83A1-F6EECF244321}">
                <p14:modId xmlns:p14="http://schemas.microsoft.com/office/powerpoint/2010/main" val="334010550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8" name="think-cell data - do not delete" hidden="1">
                        <a:extLst>
                          <a:ext uri="{FF2B5EF4-FFF2-40B4-BE49-F238E27FC236}">
                            <a16:creationId xmlns:a16="http://schemas.microsoft.com/office/drawing/2014/main" id="{2C06A29D-1E46-3AE5-D8F2-2B9E16808DD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FA18EBA8-4989-0023-CB77-55B8A3BB4F6A}"/>
              </a:ext>
            </a:extLst>
          </p:cNvPr>
          <p:cNvSpPr>
            <a:spLocks noGrp="1"/>
          </p:cNvSpPr>
          <p:nvPr>
            <p:ph type="ctrTitle"/>
          </p:nvPr>
        </p:nvSpPr>
        <p:spPr>
          <a:xfrm>
            <a:off x="4327524" y="2697705"/>
            <a:ext cx="7421564" cy="949090"/>
          </a:xfrm>
        </p:spPr>
        <p:txBody>
          <a:bodyPr/>
          <a:lstStyle/>
          <a:p>
            <a:r>
              <a:rPr lang="en-US" sz="3600"/>
              <a:t>Clearing the Air</a:t>
            </a:r>
            <a:endParaRPr lang="en-US" sz="5400"/>
          </a:p>
        </p:txBody>
      </p:sp>
      <p:pic>
        <p:nvPicPr>
          <p:cNvPr id="5" name="Picture 4" descr="A close up of a logo&#10;&#10;AI-generated content may be incorrect.">
            <a:extLst>
              <a:ext uri="{FF2B5EF4-FFF2-40B4-BE49-F238E27FC236}">
                <a16:creationId xmlns:a16="http://schemas.microsoft.com/office/drawing/2014/main" id="{0627C26A-3A36-0B54-8664-22B3BA1B1ADC}"/>
              </a:ext>
            </a:extLst>
          </p:cNvPr>
          <p:cNvPicPr>
            <a:picLocks noChangeAspect="1"/>
          </p:cNvPicPr>
          <p:nvPr/>
        </p:nvPicPr>
        <p:blipFill>
          <a:blip r:embed="rId6"/>
          <a:stretch>
            <a:fillRect/>
          </a:stretch>
        </p:blipFill>
        <p:spPr>
          <a:xfrm>
            <a:off x="8567803" y="5314486"/>
            <a:ext cx="3181285" cy="1201443"/>
          </a:xfrm>
          <a:prstGeom prst="rect">
            <a:avLst/>
          </a:prstGeom>
        </p:spPr>
      </p:pic>
      <p:pic>
        <p:nvPicPr>
          <p:cNvPr id="12" name="Picture 11" descr="A yellow paper airplane on a black background&#10;&#10;AI-generated content may be incorrect.">
            <a:extLst>
              <a:ext uri="{FF2B5EF4-FFF2-40B4-BE49-F238E27FC236}">
                <a16:creationId xmlns:a16="http://schemas.microsoft.com/office/drawing/2014/main" id="{D600D339-C3DC-2046-261C-87163ABADB6C}"/>
              </a:ext>
            </a:extLst>
          </p:cNvPr>
          <p:cNvPicPr>
            <a:picLocks noChangeAspect="1"/>
          </p:cNvPicPr>
          <p:nvPr/>
        </p:nvPicPr>
        <p:blipFill>
          <a:blip r:embed="rId7"/>
          <a:stretch>
            <a:fillRect/>
          </a:stretch>
        </p:blipFill>
        <p:spPr>
          <a:xfrm>
            <a:off x="-1826631" y="2311949"/>
            <a:ext cx="1826631" cy="1027006"/>
          </a:xfrm>
          <a:prstGeom prst="rect">
            <a:avLst/>
          </a:prstGeom>
        </p:spPr>
      </p:pic>
      <p:sp>
        <p:nvSpPr>
          <p:cNvPr id="2" name="TextBox 1">
            <a:extLst>
              <a:ext uri="{FF2B5EF4-FFF2-40B4-BE49-F238E27FC236}">
                <a16:creationId xmlns:a16="http://schemas.microsoft.com/office/drawing/2014/main" id="{D3AE0BA5-388C-D434-CDAF-C40F8AB5423D}"/>
              </a:ext>
            </a:extLst>
          </p:cNvPr>
          <p:cNvSpPr txBox="1"/>
          <p:nvPr/>
        </p:nvSpPr>
        <p:spPr>
          <a:xfrm>
            <a:off x="4327524" y="3398721"/>
            <a:ext cx="6202824" cy="1323439"/>
          </a:xfrm>
          <a:prstGeom prst="rect">
            <a:avLst/>
          </a:prstGeom>
          <a:noFill/>
        </p:spPr>
        <p:txBody>
          <a:bodyPr wrap="square" lIns="91440" tIns="45720" rIns="91440" bIns="45720" rtlCol="0" anchor="t">
            <a:spAutoFit/>
          </a:bodyPr>
          <a:lstStyle/>
          <a:p>
            <a:pPr>
              <a:buClr>
                <a:srgbClr val="00ADBB"/>
              </a:buClr>
              <a:buSzPts val="5400"/>
            </a:pPr>
            <a:r>
              <a:rPr lang="en-US" sz="4000" b="1">
                <a:solidFill>
                  <a:srgbClr val="00B6ED"/>
                </a:solidFill>
              </a:rPr>
              <a:t>What educators need to know about vaping</a:t>
            </a:r>
            <a:endParaRPr lang="en-US" sz="6000" b="1">
              <a:solidFill>
                <a:srgbClr val="00B6ED"/>
              </a:solidFill>
            </a:endParaRPr>
          </a:p>
        </p:txBody>
      </p:sp>
    </p:spTree>
    <p:extLst>
      <p:ext uri="{BB962C8B-B14F-4D97-AF65-F5344CB8AC3E}">
        <p14:creationId xmlns:p14="http://schemas.microsoft.com/office/powerpoint/2010/main" val="186547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5638 0.07384 C 0.27813 0.08541 0.49987 0.09699 0.62161 0.07893 C 0.74336 0.06064 0.76497 0.01296 0.78659 -0.03473 " pathEditMode="relative" rAng="0" ptsTypes="AAA">
                                      <p:cBhvr>
                                        <p:cTn id="6" dur="2000" fill="hold"/>
                                        <p:tgtEl>
                                          <p:spTgt spid="12"/>
                                        </p:tgtEl>
                                        <p:attrNameLst>
                                          <p:attrName>ppt_x</p:attrName>
                                          <p:attrName>ppt_y</p:attrName>
                                        </p:attrNameLst>
                                      </p:cBhvr>
                                      <p:rCtr x="36510" y="-4722"/>
                                    </p:animMotion>
                                  </p:childTnLst>
                                </p:cTn>
                              </p:par>
                              <p:par>
                                <p:cTn id="7" presetID="2" presetClass="entr" presetSubtype="8" fill="hold" grpId="0" nodeType="withEffect">
                                  <p:stCondLst>
                                    <p:cond delay="70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childTnLst>
                          </p:cTn>
                        </p:par>
                        <p:par>
                          <p:cTn id="11" fill="hold">
                            <p:stCondLst>
                              <p:cond delay="2000"/>
                            </p:stCondLst>
                            <p:childTnLst>
                              <p:par>
                                <p:cTn id="12" presetID="2" presetClass="entr" presetSubtype="8" fill="hold" grpId="0" nodeType="afterEffect">
                                  <p:stCondLst>
                                    <p:cond delay="25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0-#ppt_w/2"/>
                                          </p:val>
                                        </p:tav>
                                        <p:tav tm="100000">
                                          <p:val>
                                            <p:strVal val="#ppt_x"/>
                                          </p:val>
                                        </p:tav>
                                      </p:tavLst>
                                    </p:anim>
                                    <p:anim calcmode="lin" valueType="num">
                                      <p:cBhvr additive="base">
                                        <p:cTn id="15"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8FB69-5413-EBFF-2E5E-CF83A10738B7}"/>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0EF495A-B40F-6577-ACDF-F56C8CF1C44C}"/>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4" name="think-cell data - do not delete" hidden="1">
                        <a:extLst>
                          <a:ext uri="{FF2B5EF4-FFF2-40B4-BE49-F238E27FC236}">
                            <a16:creationId xmlns:a16="http://schemas.microsoft.com/office/drawing/2014/main" id="{E0EF495A-B40F-6577-ACDF-F56C8CF1C44C}"/>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8" name="Title 1">
            <a:extLst>
              <a:ext uri="{FF2B5EF4-FFF2-40B4-BE49-F238E27FC236}">
                <a16:creationId xmlns:a16="http://schemas.microsoft.com/office/drawing/2014/main" id="{8898043E-0E01-F2BC-CB35-233DF0B478F3}"/>
              </a:ext>
            </a:extLst>
          </p:cNvPr>
          <p:cNvSpPr txBox="1">
            <a:spLocks/>
          </p:cNvSpPr>
          <p:nvPr/>
        </p:nvSpPr>
        <p:spPr>
          <a:xfrm>
            <a:off x="442914" y="640080"/>
            <a:ext cx="11306173" cy="1084898"/>
          </a:xfrm>
          <a:prstGeom prst="rect">
            <a:avLst/>
          </a:prstGeom>
        </p:spPr>
        <p:txBody>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endParaRPr lang="en-GB">
              <a:latin typeface="Arial" panose="020B0604020202020204" pitchFamily="34" charset="0"/>
            </a:endParaRPr>
          </a:p>
        </p:txBody>
      </p:sp>
      <p:sp>
        <p:nvSpPr>
          <p:cNvPr id="9" name="Title 8">
            <a:extLst>
              <a:ext uri="{FF2B5EF4-FFF2-40B4-BE49-F238E27FC236}">
                <a16:creationId xmlns:a16="http://schemas.microsoft.com/office/drawing/2014/main" id="{1576ED01-5730-C8BF-D44B-8DC88C44136C}"/>
              </a:ext>
            </a:extLst>
          </p:cNvPr>
          <p:cNvSpPr>
            <a:spLocks noGrp="1"/>
          </p:cNvSpPr>
          <p:nvPr>
            <p:ph type="title"/>
          </p:nvPr>
        </p:nvSpPr>
        <p:spPr>
          <a:xfrm>
            <a:off x="838199" y="365125"/>
            <a:ext cx="2558143" cy="1325563"/>
          </a:xfrm>
        </p:spPr>
        <p:txBody>
          <a:bodyPr vert="horz"/>
          <a:lstStyle/>
          <a:p>
            <a:r>
              <a:rPr lang="en-US" sz="4800"/>
              <a:t>Topics</a:t>
            </a:r>
          </a:p>
        </p:txBody>
      </p:sp>
      <p:sp>
        <p:nvSpPr>
          <p:cNvPr id="2" name="Content Placeholder 8">
            <a:extLst>
              <a:ext uri="{FF2B5EF4-FFF2-40B4-BE49-F238E27FC236}">
                <a16:creationId xmlns:a16="http://schemas.microsoft.com/office/drawing/2014/main" id="{275B2215-A30A-6A6A-3857-493CE63BEEE6}"/>
              </a:ext>
            </a:extLst>
          </p:cNvPr>
          <p:cNvSpPr>
            <a:spLocks noGrp="1"/>
          </p:cNvSpPr>
          <p:nvPr>
            <p:ph sz="quarter" idx="14"/>
          </p:nvPr>
        </p:nvSpPr>
        <p:spPr>
          <a:xfrm>
            <a:off x="838199" y="1808163"/>
            <a:ext cx="10910887" cy="4386262"/>
          </a:xfrm>
        </p:spPr>
        <p:txBody>
          <a:bodyPr>
            <a:normAutofit/>
          </a:bodyPr>
          <a:lstStyle/>
          <a:p>
            <a:pPr marL="622300" indent="-342900">
              <a:buFont typeface="Arial" panose="020B0604020202020204" pitchFamily="34" charset="0"/>
              <a:buChar char="•"/>
            </a:pPr>
            <a:r>
              <a:rPr lang="en-US" sz="2400"/>
              <a:t>Introductory information</a:t>
            </a:r>
          </a:p>
          <a:p>
            <a:pPr marL="622300" indent="-342900">
              <a:buFont typeface="Arial" panose="020B0604020202020204" pitchFamily="34" charset="0"/>
              <a:buChar char="•"/>
            </a:pPr>
            <a:r>
              <a:rPr lang="en-US" sz="2400"/>
              <a:t>Why this matters?</a:t>
            </a:r>
          </a:p>
          <a:p>
            <a:pPr marL="622300" indent="-342900">
              <a:buFont typeface="Arial" panose="020B0604020202020204" pitchFamily="34" charset="0"/>
              <a:buChar char="•"/>
            </a:pPr>
            <a:r>
              <a:rPr lang="en-US" sz="2400"/>
              <a:t>Why students vape?</a:t>
            </a:r>
          </a:p>
          <a:p>
            <a:pPr marL="622300" indent="-342900">
              <a:buFont typeface="Arial" panose="020B0604020202020204" pitchFamily="34" charset="0"/>
              <a:buChar char="•"/>
            </a:pPr>
            <a:r>
              <a:rPr lang="en-US" sz="2400"/>
              <a:t>Signs your student may be vaping</a:t>
            </a:r>
          </a:p>
          <a:p>
            <a:pPr marL="622300" indent="-342900">
              <a:buFont typeface="Arial" panose="020B0604020202020204" pitchFamily="34" charset="0"/>
              <a:buChar char="•"/>
            </a:pPr>
            <a:r>
              <a:rPr lang="en-US" sz="2400"/>
              <a:t>What can teachers do?</a:t>
            </a:r>
          </a:p>
        </p:txBody>
      </p:sp>
    </p:spTree>
    <p:extLst>
      <p:ext uri="{BB962C8B-B14F-4D97-AF65-F5344CB8AC3E}">
        <p14:creationId xmlns:p14="http://schemas.microsoft.com/office/powerpoint/2010/main" val="3538655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BC41708C-6350-57FD-2B7F-DE98F716E426}"/>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9" name="think-cell data - do not delete" hidden="1">
                        <a:extLst>
                          <a:ext uri="{FF2B5EF4-FFF2-40B4-BE49-F238E27FC236}">
                            <a16:creationId xmlns:a16="http://schemas.microsoft.com/office/drawing/2014/main" id="{BC41708C-6350-57FD-2B7F-DE98F716E426}"/>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Content Placeholder 1">
            <a:extLst>
              <a:ext uri="{FF2B5EF4-FFF2-40B4-BE49-F238E27FC236}">
                <a16:creationId xmlns:a16="http://schemas.microsoft.com/office/drawing/2014/main" id="{3B06BED2-C7C9-4A4A-E2B5-7F9DDFEA8D8F}"/>
              </a:ext>
            </a:extLst>
          </p:cNvPr>
          <p:cNvSpPr>
            <a:spLocks noGrp="1"/>
          </p:cNvSpPr>
          <p:nvPr>
            <p:ph idx="1"/>
          </p:nvPr>
        </p:nvSpPr>
        <p:spPr>
          <a:xfrm>
            <a:off x="838200" y="1808163"/>
            <a:ext cx="5818239" cy="4375887"/>
          </a:xfrm>
        </p:spPr>
        <p:txBody>
          <a:bodyPr>
            <a:normAutofit/>
          </a:bodyPr>
          <a:lstStyle/>
          <a:p>
            <a:r>
              <a:rPr lang="en-US" sz="2800"/>
              <a:t>The use of electronic cigarettes (e-cigarettes) or similar devices that heat a liquid into an aerosol (not just “harmless </a:t>
            </a:r>
            <a:r>
              <a:rPr lang="en-US" sz="2800" err="1"/>
              <a:t>vapour</a:t>
            </a:r>
            <a:r>
              <a:rPr lang="en-US" sz="2800"/>
              <a:t>”) to be inhaled.</a:t>
            </a:r>
          </a:p>
        </p:txBody>
      </p:sp>
      <p:sp>
        <p:nvSpPr>
          <p:cNvPr id="4" name="Title 3">
            <a:extLst>
              <a:ext uri="{FF2B5EF4-FFF2-40B4-BE49-F238E27FC236}">
                <a16:creationId xmlns:a16="http://schemas.microsoft.com/office/drawing/2014/main" id="{9EDFB58D-DCE7-DA80-EBD5-137AA9585260}"/>
              </a:ext>
            </a:extLst>
          </p:cNvPr>
          <p:cNvSpPr>
            <a:spLocks noGrp="1"/>
          </p:cNvSpPr>
          <p:nvPr>
            <p:ph type="title"/>
          </p:nvPr>
        </p:nvSpPr>
        <p:spPr>
          <a:xfrm>
            <a:off x="838199" y="365125"/>
            <a:ext cx="10910889" cy="1325563"/>
          </a:xfrm>
        </p:spPr>
        <p:txBody>
          <a:bodyPr vert="horz"/>
          <a:lstStyle/>
          <a:p>
            <a:r>
              <a:rPr lang="en-US" sz="4800"/>
              <a:t>What is vaping?</a:t>
            </a:r>
          </a:p>
        </p:txBody>
      </p:sp>
      <p:pic>
        <p:nvPicPr>
          <p:cNvPr id="8" name="Picture 7" descr="A person in a hat smoking&#10;&#10;AI-generated content may be incorrect.">
            <a:extLst>
              <a:ext uri="{FF2B5EF4-FFF2-40B4-BE49-F238E27FC236}">
                <a16:creationId xmlns:a16="http://schemas.microsoft.com/office/drawing/2014/main" id="{2F58E8DF-685A-A875-83B1-2B9F55F1FD4E}"/>
              </a:ext>
            </a:extLst>
          </p:cNvPr>
          <p:cNvPicPr>
            <a:picLocks noChangeAspect="1"/>
          </p:cNvPicPr>
          <p:nvPr/>
        </p:nvPicPr>
        <p:blipFill>
          <a:blip r:embed="rId6"/>
          <a:stretch>
            <a:fillRect/>
          </a:stretch>
        </p:blipFill>
        <p:spPr>
          <a:xfrm>
            <a:off x="6744928" y="1315064"/>
            <a:ext cx="5041285" cy="5041285"/>
          </a:xfrm>
          <a:prstGeom prst="rect">
            <a:avLst/>
          </a:prstGeom>
        </p:spPr>
      </p:pic>
    </p:spTree>
    <p:extLst>
      <p:ext uri="{BB962C8B-B14F-4D97-AF65-F5344CB8AC3E}">
        <p14:creationId xmlns:p14="http://schemas.microsoft.com/office/powerpoint/2010/main" val="71411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EE7D5571-C278-6DB6-D666-1D473281F6C8}"/>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8" name="think-cell data - do not delete" hidden="1">
                        <a:extLst>
                          <a:ext uri="{FF2B5EF4-FFF2-40B4-BE49-F238E27FC236}">
                            <a16:creationId xmlns:a16="http://schemas.microsoft.com/office/drawing/2014/main" id="{EE7D5571-C278-6DB6-D666-1D473281F6C8}"/>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5" name="Title 14">
            <a:extLst>
              <a:ext uri="{FF2B5EF4-FFF2-40B4-BE49-F238E27FC236}">
                <a16:creationId xmlns:a16="http://schemas.microsoft.com/office/drawing/2014/main" id="{F6D1E9BB-4A37-463F-06FF-DB1424DB3494}"/>
              </a:ext>
            </a:extLst>
          </p:cNvPr>
          <p:cNvSpPr>
            <a:spLocks noGrp="1"/>
          </p:cNvSpPr>
          <p:nvPr>
            <p:ph type="ctrTitle"/>
          </p:nvPr>
        </p:nvSpPr>
        <p:spPr>
          <a:xfrm>
            <a:off x="795182" y="1853900"/>
            <a:ext cx="3393360" cy="1285647"/>
          </a:xfrm>
        </p:spPr>
        <p:txBody>
          <a:bodyPr vert="horz" anchor="ctr">
            <a:normAutofit fontScale="90000"/>
          </a:bodyPr>
          <a:lstStyle/>
          <a:p>
            <a:pPr>
              <a:lnSpc>
                <a:spcPct val="100000"/>
              </a:lnSpc>
            </a:pPr>
            <a:r>
              <a:rPr lang="en-GB" sz="5400">
                <a:solidFill>
                  <a:srgbClr val="00304E"/>
                </a:solidFill>
              </a:rPr>
              <a:t>What are </a:t>
            </a:r>
            <a:br>
              <a:rPr lang="en-GB" sz="5400">
                <a:solidFill>
                  <a:srgbClr val="00304E"/>
                </a:solidFill>
              </a:rPr>
            </a:br>
            <a:r>
              <a:rPr lang="en-GB" sz="5400">
                <a:solidFill>
                  <a:srgbClr val="00304E"/>
                </a:solidFill>
              </a:rPr>
              <a:t>“vapes”?</a:t>
            </a:r>
          </a:p>
        </p:txBody>
      </p:sp>
      <p:grpSp>
        <p:nvGrpSpPr>
          <p:cNvPr id="4" name="Group 3">
            <a:extLst>
              <a:ext uri="{FF2B5EF4-FFF2-40B4-BE49-F238E27FC236}">
                <a16:creationId xmlns:a16="http://schemas.microsoft.com/office/drawing/2014/main" id="{299E9499-7230-55FA-DCA5-AA98D0389521}"/>
              </a:ext>
            </a:extLst>
          </p:cNvPr>
          <p:cNvGrpSpPr/>
          <p:nvPr/>
        </p:nvGrpSpPr>
        <p:grpSpPr>
          <a:xfrm>
            <a:off x="2826397" y="1057220"/>
            <a:ext cx="9284575" cy="5314082"/>
            <a:chOff x="2826397" y="1057220"/>
            <a:chExt cx="9284575" cy="5314082"/>
          </a:xfrm>
        </p:grpSpPr>
        <p:pic>
          <p:nvPicPr>
            <p:cNvPr id="5" name="Picture 2">
              <a:extLst>
                <a:ext uri="{FF2B5EF4-FFF2-40B4-BE49-F238E27FC236}">
                  <a16:creationId xmlns:a16="http://schemas.microsoft.com/office/drawing/2014/main" id="{623CABD7-C6AD-C64E-328E-9F9C07C3EBB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982" t="5421" r="983" b="1675"/>
            <a:stretch/>
          </p:blipFill>
          <p:spPr bwMode="auto">
            <a:xfrm>
              <a:off x="4385187" y="1057220"/>
              <a:ext cx="7725785" cy="53140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CDEB0FD-925C-D61A-1D8A-A5B80BF63710}"/>
                </a:ext>
              </a:extLst>
            </p:cNvPr>
            <p:cNvPicPr>
              <a:picLocks noChangeAspect="1"/>
            </p:cNvPicPr>
            <p:nvPr/>
          </p:nvPicPr>
          <p:blipFill>
            <a:blip r:embed="rId7"/>
            <a:stretch>
              <a:fillRect/>
            </a:stretch>
          </p:blipFill>
          <p:spPr>
            <a:xfrm>
              <a:off x="2826397" y="5005982"/>
              <a:ext cx="1362145" cy="1365320"/>
            </a:xfrm>
            <a:prstGeom prst="rect">
              <a:avLst/>
            </a:prstGeom>
          </p:spPr>
        </p:pic>
      </p:grpSp>
    </p:spTree>
    <p:extLst>
      <p:ext uri="{BB962C8B-B14F-4D97-AF65-F5344CB8AC3E}">
        <p14:creationId xmlns:p14="http://schemas.microsoft.com/office/powerpoint/2010/main" val="2005349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15811-8E56-94AC-1503-CF35C04DC409}"/>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2A6D3C98-8AAF-561F-25AA-DCF9BD74614E}"/>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8" name="think-cell data - do not delete" hidden="1">
                        <a:extLst>
                          <a:ext uri="{FF2B5EF4-FFF2-40B4-BE49-F238E27FC236}">
                            <a16:creationId xmlns:a16="http://schemas.microsoft.com/office/drawing/2014/main" id="{2A6D3C98-8AAF-561F-25AA-DCF9BD74614E}"/>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15" name="Title 14">
            <a:extLst>
              <a:ext uri="{FF2B5EF4-FFF2-40B4-BE49-F238E27FC236}">
                <a16:creationId xmlns:a16="http://schemas.microsoft.com/office/drawing/2014/main" id="{2BB16EDA-CE5F-4454-0BD9-55B5BE23823D}"/>
              </a:ext>
            </a:extLst>
          </p:cNvPr>
          <p:cNvSpPr>
            <a:spLocks noGrp="1"/>
          </p:cNvSpPr>
          <p:nvPr>
            <p:ph type="ctrTitle"/>
          </p:nvPr>
        </p:nvSpPr>
        <p:spPr>
          <a:xfrm>
            <a:off x="795182" y="1853900"/>
            <a:ext cx="3491683" cy="1285647"/>
          </a:xfrm>
        </p:spPr>
        <p:txBody>
          <a:bodyPr vert="horz" anchor="ctr">
            <a:normAutofit fontScale="90000"/>
          </a:bodyPr>
          <a:lstStyle/>
          <a:p>
            <a:pPr>
              <a:lnSpc>
                <a:spcPct val="100000"/>
              </a:lnSpc>
            </a:pPr>
            <a:r>
              <a:rPr lang="en-GB" sz="5400">
                <a:solidFill>
                  <a:srgbClr val="00304E"/>
                </a:solidFill>
              </a:rPr>
              <a:t>What are </a:t>
            </a:r>
            <a:br>
              <a:rPr lang="en-GB" sz="5400">
                <a:solidFill>
                  <a:srgbClr val="00304E"/>
                </a:solidFill>
              </a:rPr>
            </a:br>
            <a:r>
              <a:rPr lang="en-GB" sz="5400">
                <a:solidFill>
                  <a:srgbClr val="00304E"/>
                </a:solidFill>
              </a:rPr>
              <a:t>“vapes”?</a:t>
            </a:r>
          </a:p>
        </p:txBody>
      </p:sp>
      <p:pic>
        <p:nvPicPr>
          <p:cNvPr id="3" name="Online Media 1" title="The Mechanics of Vaping">
            <a:hlinkClick r:id="" action="ppaction://media"/>
            <a:extLst>
              <a:ext uri="{FF2B5EF4-FFF2-40B4-BE49-F238E27FC236}">
                <a16:creationId xmlns:a16="http://schemas.microsoft.com/office/drawing/2014/main" id="{921B513B-9540-26FE-96C4-BE689326A644}"/>
              </a:ext>
            </a:extLst>
          </p:cNvPr>
          <p:cNvPicPr>
            <a:picLocks noRot="1" noChangeAspect="1"/>
          </p:cNvPicPr>
          <p:nvPr>
            <a:videoFile r:link="rId2"/>
          </p:nvPr>
        </p:nvPicPr>
        <p:blipFill>
          <a:blip r:embed="rId7"/>
          <a:stretch>
            <a:fillRect/>
          </a:stretch>
        </p:blipFill>
        <p:spPr>
          <a:xfrm>
            <a:off x="4098312" y="1853900"/>
            <a:ext cx="7613650" cy="4301184"/>
          </a:xfrm>
          <a:prstGeom prst="rect">
            <a:avLst/>
          </a:prstGeom>
        </p:spPr>
      </p:pic>
      <p:pic>
        <p:nvPicPr>
          <p:cNvPr id="4" name="Picture 3">
            <a:extLst>
              <a:ext uri="{FF2B5EF4-FFF2-40B4-BE49-F238E27FC236}">
                <a16:creationId xmlns:a16="http://schemas.microsoft.com/office/drawing/2014/main" id="{7A649E25-77E2-DAEE-136B-0DBBA13466BA}"/>
              </a:ext>
            </a:extLst>
          </p:cNvPr>
          <p:cNvPicPr>
            <a:picLocks noChangeAspect="1"/>
          </p:cNvPicPr>
          <p:nvPr/>
        </p:nvPicPr>
        <p:blipFill>
          <a:blip r:embed="rId8"/>
          <a:stretch>
            <a:fillRect/>
          </a:stretch>
        </p:blipFill>
        <p:spPr>
          <a:xfrm>
            <a:off x="2736167" y="4789764"/>
            <a:ext cx="1362145" cy="1365320"/>
          </a:xfrm>
          <a:prstGeom prst="rect">
            <a:avLst/>
          </a:prstGeom>
        </p:spPr>
      </p:pic>
    </p:spTree>
    <p:extLst>
      <p:ext uri="{BB962C8B-B14F-4D97-AF65-F5344CB8AC3E}">
        <p14:creationId xmlns:p14="http://schemas.microsoft.com/office/powerpoint/2010/main" val="348705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EE7D5571-C278-6DB6-D666-1D473281F6C8}"/>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8" name="think-cell data - do not delete" hidden="1">
                        <a:extLst>
                          <a:ext uri="{FF2B5EF4-FFF2-40B4-BE49-F238E27FC236}">
                            <a16:creationId xmlns:a16="http://schemas.microsoft.com/office/drawing/2014/main" id="{EE7D5571-C278-6DB6-D666-1D473281F6C8}"/>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1" name="Title 14">
            <a:extLst>
              <a:ext uri="{FF2B5EF4-FFF2-40B4-BE49-F238E27FC236}">
                <a16:creationId xmlns:a16="http://schemas.microsoft.com/office/drawing/2014/main" id="{8EFB9AE2-203D-2518-2B66-F08FAB6942E1}"/>
              </a:ext>
            </a:extLst>
          </p:cNvPr>
          <p:cNvSpPr>
            <a:spLocks noGrp="1"/>
          </p:cNvSpPr>
          <p:nvPr>
            <p:ph type="ctrTitle"/>
          </p:nvPr>
        </p:nvSpPr>
        <p:spPr>
          <a:xfrm>
            <a:off x="4560937" y="418191"/>
            <a:ext cx="6893643" cy="1285647"/>
          </a:xfrm>
        </p:spPr>
        <p:txBody>
          <a:bodyPr vert="horz" anchor="ctr">
            <a:noAutofit/>
          </a:bodyPr>
          <a:lstStyle/>
          <a:p>
            <a:pPr>
              <a:lnSpc>
                <a:spcPct val="100000"/>
              </a:lnSpc>
            </a:pPr>
            <a:r>
              <a:rPr lang="en-US" sz="4800">
                <a:solidFill>
                  <a:srgbClr val="00304E"/>
                </a:solidFill>
                <a:latin typeface="Arial" panose="020B0604020202020204" pitchFamily="34" charset="0"/>
                <a:cs typeface="Arial" panose="020B0604020202020204" pitchFamily="34" charset="0"/>
              </a:rPr>
              <a:t>Why this matters?</a:t>
            </a:r>
            <a:endParaRPr lang="en-GB" sz="4800">
              <a:solidFill>
                <a:srgbClr val="00304E"/>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8124267-A077-50C9-0C8A-F521F2BC1863}"/>
              </a:ext>
            </a:extLst>
          </p:cNvPr>
          <p:cNvSpPr txBox="1"/>
          <p:nvPr/>
        </p:nvSpPr>
        <p:spPr>
          <a:xfrm>
            <a:off x="3006040" y="6285920"/>
            <a:ext cx="639031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002C4E"/>
                </a:solidFill>
                <a:effectLst/>
                <a:uLnTx/>
                <a:uFillTx/>
                <a:latin typeface="Arial" panose="020B0604020202020204"/>
                <a:ea typeface="+mn-ea"/>
                <a:cs typeface="+mn-cs"/>
              </a:rPr>
              <a:t>Source: Canadian Student Alcohol and Drugs Survey, 2023-24 </a:t>
            </a:r>
          </a:p>
        </p:txBody>
      </p:sp>
      <p:grpSp>
        <p:nvGrpSpPr>
          <p:cNvPr id="5" name="Group 4">
            <a:extLst>
              <a:ext uri="{FF2B5EF4-FFF2-40B4-BE49-F238E27FC236}">
                <a16:creationId xmlns:a16="http://schemas.microsoft.com/office/drawing/2014/main" id="{2FA37415-4CDA-0072-37E7-B51B420A08AB}"/>
              </a:ext>
            </a:extLst>
          </p:cNvPr>
          <p:cNvGrpSpPr/>
          <p:nvPr/>
        </p:nvGrpSpPr>
        <p:grpSpPr>
          <a:xfrm>
            <a:off x="3006040" y="1579549"/>
            <a:ext cx="6390318" cy="5014148"/>
            <a:chOff x="3006040" y="1579549"/>
            <a:chExt cx="6390318" cy="5014148"/>
          </a:xfrm>
        </p:grpSpPr>
        <p:pic>
          <p:nvPicPr>
            <p:cNvPr id="3" name="Picture 2" descr="A group of people with vaping devices&#10;&#10;AI-generated content may be incorrect.">
              <a:extLst>
                <a:ext uri="{FF2B5EF4-FFF2-40B4-BE49-F238E27FC236}">
                  <a16:creationId xmlns:a16="http://schemas.microsoft.com/office/drawing/2014/main" id="{BBA960C5-26E7-7D4C-C6DD-9F2BBA7EDE06}"/>
                </a:ext>
              </a:extLst>
            </p:cNvPr>
            <p:cNvPicPr>
              <a:picLocks noChangeAspect="1"/>
            </p:cNvPicPr>
            <p:nvPr/>
          </p:nvPicPr>
          <p:blipFill>
            <a:blip r:embed="rId6"/>
            <a:stretch>
              <a:fillRect/>
            </a:stretch>
          </p:blipFill>
          <p:spPr>
            <a:xfrm>
              <a:off x="3006040" y="1579549"/>
              <a:ext cx="6390318" cy="5014148"/>
            </a:xfrm>
            <a:prstGeom prst="rect">
              <a:avLst/>
            </a:prstGeom>
          </p:spPr>
        </p:pic>
        <p:sp>
          <p:nvSpPr>
            <p:cNvPr id="4" name="TextBox 3">
              <a:extLst>
                <a:ext uri="{FF2B5EF4-FFF2-40B4-BE49-F238E27FC236}">
                  <a16:creationId xmlns:a16="http://schemas.microsoft.com/office/drawing/2014/main" id="{F0981B3B-5448-BBB6-AB6D-7B40177B74E6}"/>
                </a:ext>
              </a:extLst>
            </p:cNvPr>
            <p:cNvSpPr txBox="1"/>
            <p:nvPr/>
          </p:nvSpPr>
          <p:spPr>
            <a:xfrm rot="16200000">
              <a:off x="1883999" y="3855790"/>
              <a:ext cx="329760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B6ED"/>
                  </a:solidFill>
                  <a:effectLst/>
                  <a:uLnTx/>
                  <a:uFillTx/>
                  <a:latin typeface="Arial" panose="020B0604020202020204"/>
                  <a:ea typeface="+mn-ea"/>
                  <a:cs typeface="+mn-cs"/>
                </a:rPr>
                <a:t>Grades 7-12</a:t>
              </a:r>
            </a:p>
          </p:txBody>
        </p:sp>
      </p:grpSp>
    </p:spTree>
    <p:extLst>
      <p:ext uri="{BB962C8B-B14F-4D97-AF65-F5344CB8AC3E}">
        <p14:creationId xmlns:p14="http://schemas.microsoft.com/office/powerpoint/2010/main" val="251576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F153B-9F17-5512-D2DC-CBD87FB66E10}"/>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075612D-0CF0-659F-7EF9-4A2E833870A2}"/>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8" name="think-cell data - do not delete" hidden="1">
                        <a:extLst>
                          <a:ext uri="{FF2B5EF4-FFF2-40B4-BE49-F238E27FC236}">
                            <a16:creationId xmlns:a16="http://schemas.microsoft.com/office/drawing/2014/main" id="{B075612D-0CF0-659F-7EF9-4A2E833870A2}"/>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2" name="Title 1">
            <a:extLst>
              <a:ext uri="{FF2B5EF4-FFF2-40B4-BE49-F238E27FC236}">
                <a16:creationId xmlns:a16="http://schemas.microsoft.com/office/drawing/2014/main" id="{A7A599A8-B5DC-18EE-5E20-AB945A6E889B}"/>
              </a:ext>
            </a:extLst>
          </p:cNvPr>
          <p:cNvSpPr txBox="1">
            <a:spLocks/>
          </p:cNvSpPr>
          <p:nvPr/>
        </p:nvSpPr>
        <p:spPr>
          <a:xfrm>
            <a:off x="667363" y="2126874"/>
            <a:ext cx="10039966" cy="498339"/>
          </a:xfrm>
          <a:prstGeom prst="rect">
            <a:avLst/>
          </a:prstGeom>
        </p:spPr>
        <p:txBody>
          <a:bodyPr vert="horz" lIns="91440" tIns="45720" rIns="91440" bIns="45720" rtlCol="0" anchor="t" anchorCtr="0">
            <a:normAutofit/>
          </a:bodyPr>
          <a:lstStyle>
            <a:lvl1pPr algn="l" defTabSz="914400" rtl="0" eaLnBrk="1" latinLnBrk="0" hangingPunct="1">
              <a:lnSpc>
                <a:spcPct val="85000"/>
              </a:lnSpc>
              <a:spcBef>
                <a:spcPct val="0"/>
              </a:spcBef>
              <a:buNone/>
              <a:defRPr sz="60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a:t>Vaping is linked to several health issues/risks:</a:t>
            </a:r>
          </a:p>
        </p:txBody>
      </p:sp>
      <p:sp>
        <p:nvSpPr>
          <p:cNvPr id="11" name="Title 14">
            <a:extLst>
              <a:ext uri="{FF2B5EF4-FFF2-40B4-BE49-F238E27FC236}">
                <a16:creationId xmlns:a16="http://schemas.microsoft.com/office/drawing/2014/main" id="{95AFC17B-2961-6F30-263E-9D8E663F6392}"/>
              </a:ext>
            </a:extLst>
          </p:cNvPr>
          <p:cNvSpPr>
            <a:spLocks noGrp="1"/>
          </p:cNvSpPr>
          <p:nvPr>
            <p:ph type="ctrTitle"/>
          </p:nvPr>
        </p:nvSpPr>
        <p:spPr>
          <a:xfrm>
            <a:off x="4560937" y="418191"/>
            <a:ext cx="6893643" cy="1285647"/>
          </a:xfrm>
        </p:spPr>
        <p:txBody>
          <a:bodyPr vert="horz" anchor="ctr">
            <a:noAutofit/>
          </a:bodyPr>
          <a:lstStyle/>
          <a:p>
            <a:pPr>
              <a:lnSpc>
                <a:spcPct val="100000"/>
              </a:lnSpc>
            </a:pPr>
            <a:r>
              <a:rPr lang="en-US" sz="4800">
                <a:solidFill>
                  <a:srgbClr val="00304E"/>
                </a:solidFill>
                <a:latin typeface="Arial" panose="020B0604020202020204" pitchFamily="34" charset="0"/>
                <a:cs typeface="Arial" panose="020B0604020202020204" pitchFamily="34" charset="0"/>
              </a:rPr>
              <a:t>Why this matters?</a:t>
            </a:r>
            <a:endParaRPr lang="en-GB" sz="4800">
              <a:solidFill>
                <a:srgbClr val="00304E"/>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0E5E98AA-A53F-839F-3F9D-2EA0BF117F5B}"/>
              </a:ext>
            </a:extLst>
          </p:cNvPr>
          <p:cNvGrpSpPr/>
          <p:nvPr/>
        </p:nvGrpSpPr>
        <p:grpSpPr>
          <a:xfrm>
            <a:off x="1356852" y="2958395"/>
            <a:ext cx="9879593" cy="3608159"/>
            <a:chOff x="1356852" y="2958395"/>
            <a:chExt cx="9879593" cy="3608159"/>
          </a:xfrm>
        </p:grpSpPr>
        <p:pic>
          <p:nvPicPr>
            <p:cNvPr id="3" name="Picture 2" descr="A blue inhaler with a black background&#10;&#10;AI-generated content may be incorrect.">
              <a:extLst>
                <a:ext uri="{FF2B5EF4-FFF2-40B4-BE49-F238E27FC236}">
                  <a16:creationId xmlns:a16="http://schemas.microsoft.com/office/drawing/2014/main" id="{340B6567-B14C-E641-076B-A8F25D8B477F}"/>
                </a:ext>
              </a:extLst>
            </p:cNvPr>
            <p:cNvPicPr>
              <a:picLocks noChangeAspect="1"/>
            </p:cNvPicPr>
            <p:nvPr/>
          </p:nvPicPr>
          <p:blipFill>
            <a:blip r:embed="rId6"/>
            <a:stretch>
              <a:fillRect/>
            </a:stretch>
          </p:blipFill>
          <p:spPr>
            <a:xfrm>
              <a:off x="1660423" y="3189044"/>
              <a:ext cx="1752600" cy="1854200"/>
            </a:xfrm>
            <a:prstGeom prst="rect">
              <a:avLst/>
            </a:prstGeom>
          </p:spPr>
        </p:pic>
        <p:sp>
          <p:nvSpPr>
            <p:cNvPr id="4" name="TextBox 3">
              <a:extLst>
                <a:ext uri="{FF2B5EF4-FFF2-40B4-BE49-F238E27FC236}">
                  <a16:creationId xmlns:a16="http://schemas.microsoft.com/office/drawing/2014/main" id="{BC7BD3C8-D282-F948-8538-D7AE4B476285}"/>
                </a:ext>
              </a:extLst>
            </p:cNvPr>
            <p:cNvSpPr txBox="1"/>
            <p:nvPr/>
          </p:nvSpPr>
          <p:spPr>
            <a:xfrm>
              <a:off x="1356852" y="5239480"/>
              <a:ext cx="2349909" cy="1292662"/>
            </a:xfrm>
            <a:prstGeom prst="rect">
              <a:avLst/>
            </a:prstGeom>
            <a:noFill/>
          </p:spPr>
          <p:txBody>
            <a:bodyPr wrap="square" rtlCol="0">
              <a:spAutoFit/>
            </a:bodyPr>
            <a:lstStyle/>
            <a:p>
              <a:pPr algn="ctr"/>
              <a:r>
                <a:rPr lang="en-US" sz="2400" b="1">
                  <a:solidFill>
                    <a:schemeClr val="bg1"/>
                  </a:solidFill>
                </a:rPr>
                <a:t>Asthma</a:t>
              </a:r>
            </a:p>
            <a:p>
              <a:pPr algn="ctr"/>
              <a:r>
                <a:rPr lang="en-US">
                  <a:solidFill>
                    <a:schemeClr val="bg1"/>
                  </a:solidFill>
                </a:rPr>
                <a:t>E-cigarette </a:t>
              </a:r>
              <a:r>
                <a:rPr lang="en-US" err="1">
                  <a:solidFill>
                    <a:schemeClr val="bg1"/>
                  </a:solidFill>
                </a:rPr>
                <a:t>vapour</a:t>
              </a:r>
              <a:r>
                <a:rPr lang="en-US">
                  <a:solidFill>
                    <a:schemeClr val="bg1"/>
                  </a:solidFill>
                </a:rPr>
                <a:t> inflames the airways producing phlegm</a:t>
              </a:r>
              <a:endParaRPr lang="en-US"/>
            </a:p>
          </p:txBody>
        </p:sp>
        <p:pic>
          <p:nvPicPr>
            <p:cNvPr id="6" name="Picture 5" descr="A diagram of a human lungs&#10;&#10;AI-generated content may be incorrect.">
              <a:extLst>
                <a:ext uri="{FF2B5EF4-FFF2-40B4-BE49-F238E27FC236}">
                  <a16:creationId xmlns:a16="http://schemas.microsoft.com/office/drawing/2014/main" id="{139DFE7A-BD47-3416-F6D1-F5F30DC303F9}"/>
                </a:ext>
              </a:extLst>
            </p:cNvPr>
            <p:cNvPicPr>
              <a:picLocks noChangeAspect="1"/>
            </p:cNvPicPr>
            <p:nvPr/>
          </p:nvPicPr>
          <p:blipFill>
            <a:blip r:embed="rId7"/>
            <a:stretch>
              <a:fillRect/>
            </a:stretch>
          </p:blipFill>
          <p:spPr>
            <a:xfrm>
              <a:off x="4803733" y="2958395"/>
              <a:ext cx="2383350" cy="2315497"/>
            </a:xfrm>
            <a:prstGeom prst="rect">
              <a:avLst/>
            </a:prstGeom>
          </p:spPr>
        </p:pic>
        <p:sp>
          <p:nvSpPr>
            <p:cNvPr id="7" name="TextBox 6">
              <a:extLst>
                <a:ext uri="{FF2B5EF4-FFF2-40B4-BE49-F238E27FC236}">
                  <a16:creationId xmlns:a16="http://schemas.microsoft.com/office/drawing/2014/main" id="{21EF0070-C69C-E210-275F-C64ECACE9784}"/>
                </a:ext>
              </a:extLst>
            </p:cNvPr>
            <p:cNvSpPr txBox="1"/>
            <p:nvPr/>
          </p:nvSpPr>
          <p:spPr>
            <a:xfrm>
              <a:off x="4837174" y="5273892"/>
              <a:ext cx="2349909" cy="1292662"/>
            </a:xfrm>
            <a:prstGeom prst="rect">
              <a:avLst/>
            </a:prstGeom>
            <a:noFill/>
          </p:spPr>
          <p:txBody>
            <a:bodyPr wrap="square" rtlCol="0">
              <a:spAutoFit/>
            </a:bodyPr>
            <a:lstStyle/>
            <a:p>
              <a:pPr algn="ctr"/>
              <a:r>
                <a:rPr lang="en-US" sz="2400" b="1">
                  <a:solidFill>
                    <a:schemeClr val="bg1"/>
                  </a:solidFill>
                </a:rPr>
                <a:t>Lung Disease</a:t>
              </a:r>
            </a:p>
            <a:p>
              <a:pPr algn="ctr"/>
              <a:r>
                <a:rPr lang="en-US">
                  <a:solidFill>
                    <a:schemeClr val="bg1"/>
                  </a:solidFill>
                </a:rPr>
                <a:t>Emphysema, bacterial infections, pneumonia</a:t>
              </a:r>
            </a:p>
          </p:txBody>
        </p:sp>
        <p:sp>
          <p:nvSpPr>
            <p:cNvPr id="10" name="TextBox 9">
              <a:extLst>
                <a:ext uri="{FF2B5EF4-FFF2-40B4-BE49-F238E27FC236}">
                  <a16:creationId xmlns:a16="http://schemas.microsoft.com/office/drawing/2014/main" id="{274C8BCF-733E-E021-1463-A154A753BB58}"/>
                </a:ext>
              </a:extLst>
            </p:cNvPr>
            <p:cNvSpPr txBox="1"/>
            <p:nvPr/>
          </p:nvSpPr>
          <p:spPr>
            <a:xfrm>
              <a:off x="8465573" y="5243003"/>
              <a:ext cx="2770872" cy="1292662"/>
            </a:xfrm>
            <a:prstGeom prst="rect">
              <a:avLst/>
            </a:prstGeom>
            <a:noFill/>
          </p:spPr>
          <p:txBody>
            <a:bodyPr wrap="square" rtlCol="0">
              <a:spAutoFit/>
            </a:bodyPr>
            <a:lstStyle/>
            <a:p>
              <a:pPr algn="ctr"/>
              <a:r>
                <a:rPr lang="en-US" sz="2400" b="1">
                  <a:solidFill>
                    <a:schemeClr val="bg1"/>
                  </a:solidFill>
                </a:rPr>
                <a:t>Injury</a:t>
              </a:r>
            </a:p>
            <a:p>
              <a:pPr algn="ctr"/>
              <a:r>
                <a:rPr lang="en-US">
                  <a:solidFill>
                    <a:schemeClr val="bg1"/>
                  </a:solidFill>
                </a:rPr>
                <a:t>Physical injury from defective batteries catching fire or exploding</a:t>
              </a:r>
            </a:p>
          </p:txBody>
        </p:sp>
        <p:pic>
          <p:nvPicPr>
            <p:cNvPr id="14" name="Picture 13" descr="A yellow and black lightning bolt&#10;&#10;AI-generated content may be incorrect.">
              <a:extLst>
                <a:ext uri="{FF2B5EF4-FFF2-40B4-BE49-F238E27FC236}">
                  <a16:creationId xmlns:a16="http://schemas.microsoft.com/office/drawing/2014/main" id="{06F00D21-43F7-E9F9-40BA-CC51F5EE9A7F}"/>
                </a:ext>
              </a:extLst>
            </p:cNvPr>
            <p:cNvPicPr>
              <a:picLocks noChangeAspect="1"/>
            </p:cNvPicPr>
            <p:nvPr/>
          </p:nvPicPr>
          <p:blipFill>
            <a:blip r:embed="rId8"/>
            <a:stretch>
              <a:fillRect/>
            </a:stretch>
          </p:blipFill>
          <p:spPr>
            <a:xfrm>
              <a:off x="9368557" y="3134957"/>
              <a:ext cx="964903" cy="1962372"/>
            </a:xfrm>
            <a:prstGeom prst="rect">
              <a:avLst/>
            </a:prstGeom>
          </p:spPr>
        </p:pic>
      </p:grpSp>
    </p:spTree>
    <p:extLst>
      <p:ext uri="{BB962C8B-B14F-4D97-AF65-F5344CB8AC3E}">
        <p14:creationId xmlns:p14="http://schemas.microsoft.com/office/powerpoint/2010/main" val="2139109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96A5C-5B5D-7127-38D0-2B44F6F9BAE2}"/>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2EE6B234-8B45-6EAB-080B-B52EDFB212D5}"/>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8" name="think-cell data - do not delete" hidden="1">
                        <a:extLst>
                          <a:ext uri="{FF2B5EF4-FFF2-40B4-BE49-F238E27FC236}">
                            <a16:creationId xmlns:a16="http://schemas.microsoft.com/office/drawing/2014/main" id="{2EE6B234-8B45-6EAB-080B-B52EDFB212D5}"/>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2" name="Title 1">
            <a:extLst>
              <a:ext uri="{FF2B5EF4-FFF2-40B4-BE49-F238E27FC236}">
                <a16:creationId xmlns:a16="http://schemas.microsoft.com/office/drawing/2014/main" id="{F523CC7C-6483-BF88-C94C-26FE2F01528E}"/>
              </a:ext>
            </a:extLst>
          </p:cNvPr>
          <p:cNvSpPr txBox="1">
            <a:spLocks/>
          </p:cNvSpPr>
          <p:nvPr/>
        </p:nvSpPr>
        <p:spPr>
          <a:xfrm>
            <a:off x="725687" y="2241174"/>
            <a:ext cx="7282071" cy="2554456"/>
          </a:xfrm>
          <a:prstGeom prst="rect">
            <a:avLst/>
          </a:prstGeom>
        </p:spPr>
        <p:txBody>
          <a:bodyPr vert="horz" lIns="91440" tIns="45720" rIns="91440" bIns="45720" rtlCol="0" anchor="t" anchorCtr="0">
            <a:normAutofit/>
          </a:bodyPr>
          <a:lstStyle>
            <a:lvl1pPr algn="l" defTabSz="914400" rtl="0" eaLnBrk="1" latinLnBrk="0" hangingPunct="1">
              <a:lnSpc>
                <a:spcPct val="85000"/>
              </a:lnSpc>
              <a:spcBef>
                <a:spcPct val="0"/>
              </a:spcBef>
              <a:buNone/>
              <a:defRPr sz="60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85800" indent="-685800">
              <a:lnSpc>
                <a:spcPct val="100000"/>
              </a:lnSpc>
              <a:buFont typeface="Arial" panose="020B0604020202020204" pitchFamily="34" charset="0"/>
              <a:buChar char="•"/>
            </a:pPr>
            <a:r>
              <a:rPr lang="en-US" sz="3000" b="0">
                <a:latin typeface="+mn-lt"/>
              </a:rPr>
              <a:t>Most vaping products contain </a:t>
            </a:r>
            <a:r>
              <a:rPr lang="en-US" sz="3000" b="0" u="sng">
                <a:latin typeface="+mn-lt"/>
              </a:rPr>
              <a:t>nicotine</a:t>
            </a:r>
          </a:p>
          <a:p>
            <a:pPr marL="685800" indent="-685800">
              <a:lnSpc>
                <a:spcPct val="100000"/>
              </a:lnSpc>
              <a:buFont typeface="Arial" panose="020B0604020202020204" pitchFamily="34" charset="0"/>
              <a:buChar char="•"/>
              <a:tabLst>
                <a:tab pos="685800" algn="l"/>
                <a:tab pos="971550" algn="l"/>
              </a:tabLst>
            </a:pPr>
            <a:r>
              <a:rPr lang="en-US" sz="3000" b="0">
                <a:latin typeface="+mn-lt"/>
              </a:rPr>
              <a:t>Nicotine harms the development of the adolescent brain</a:t>
            </a:r>
          </a:p>
          <a:p>
            <a:pPr marL="685800" indent="-685800">
              <a:lnSpc>
                <a:spcPct val="100000"/>
              </a:lnSpc>
              <a:buFont typeface="Arial" panose="020B0604020202020204" pitchFamily="34" charset="0"/>
              <a:buChar char="•"/>
            </a:pPr>
            <a:r>
              <a:rPr lang="en-US" sz="3000" b="0">
                <a:latin typeface="+mn-lt"/>
              </a:rPr>
              <a:t>Early vaping can lead to </a:t>
            </a:r>
            <a:r>
              <a:rPr lang="en-US" sz="3000" b="0" u="sng">
                <a:latin typeface="+mn-lt"/>
              </a:rPr>
              <a:t>addiction</a:t>
            </a:r>
          </a:p>
          <a:p>
            <a:endParaRPr lang="en-US" sz="2800"/>
          </a:p>
        </p:txBody>
      </p:sp>
      <p:sp>
        <p:nvSpPr>
          <p:cNvPr id="11" name="Title 14">
            <a:extLst>
              <a:ext uri="{FF2B5EF4-FFF2-40B4-BE49-F238E27FC236}">
                <a16:creationId xmlns:a16="http://schemas.microsoft.com/office/drawing/2014/main" id="{1E73F38D-C63A-6806-5F70-596B178890B6}"/>
              </a:ext>
            </a:extLst>
          </p:cNvPr>
          <p:cNvSpPr>
            <a:spLocks noGrp="1"/>
          </p:cNvSpPr>
          <p:nvPr>
            <p:ph type="ctrTitle"/>
          </p:nvPr>
        </p:nvSpPr>
        <p:spPr>
          <a:xfrm>
            <a:off x="4560937" y="418191"/>
            <a:ext cx="6893643" cy="1285647"/>
          </a:xfrm>
        </p:spPr>
        <p:txBody>
          <a:bodyPr vert="horz" anchor="ctr">
            <a:noAutofit/>
          </a:bodyPr>
          <a:lstStyle/>
          <a:p>
            <a:pPr>
              <a:lnSpc>
                <a:spcPct val="100000"/>
              </a:lnSpc>
            </a:pPr>
            <a:r>
              <a:rPr lang="en-US" sz="4800">
                <a:solidFill>
                  <a:srgbClr val="00304E"/>
                </a:solidFill>
                <a:latin typeface="Arial" panose="020B0604020202020204" pitchFamily="34" charset="0"/>
                <a:cs typeface="Arial" panose="020B0604020202020204" pitchFamily="34" charset="0"/>
              </a:rPr>
              <a:t>Why this matters?</a:t>
            </a:r>
            <a:endParaRPr lang="en-GB" sz="4800">
              <a:solidFill>
                <a:srgbClr val="00304E"/>
              </a:solidFill>
              <a:latin typeface="Arial" panose="020B0604020202020204" pitchFamily="34" charset="0"/>
              <a:cs typeface="Arial" panose="020B0604020202020204" pitchFamily="34" charset="0"/>
            </a:endParaRPr>
          </a:p>
        </p:txBody>
      </p:sp>
      <p:pic>
        <p:nvPicPr>
          <p:cNvPr id="5" name="Picture 4" descr="A white cone shaped lamp with a red skull and crossbones on it&#10;&#10;AI-generated content may be incorrect.">
            <a:extLst>
              <a:ext uri="{FF2B5EF4-FFF2-40B4-BE49-F238E27FC236}">
                <a16:creationId xmlns:a16="http://schemas.microsoft.com/office/drawing/2014/main" id="{CFDD5B08-F510-DBDC-C995-A071D16E92C7}"/>
              </a:ext>
            </a:extLst>
          </p:cNvPr>
          <p:cNvPicPr>
            <a:picLocks noChangeAspect="1"/>
          </p:cNvPicPr>
          <p:nvPr/>
        </p:nvPicPr>
        <p:blipFill>
          <a:blip r:embed="rId6"/>
          <a:stretch>
            <a:fillRect/>
          </a:stretch>
        </p:blipFill>
        <p:spPr>
          <a:xfrm rot="600000">
            <a:off x="9306375" y="2489344"/>
            <a:ext cx="2100702" cy="2575798"/>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27EA0D52-648D-0376-70E8-9A2FA8D47C6E}"/>
              </a:ext>
            </a:extLst>
          </p:cNvPr>
          <p:cNvPicPr>
            <a:picLocks noChangeAspect="1"/>
          </p:cNvPicPr>
          <p:nvPr/>
        </p:nvPicPr>
        <p:blipFill>
          <a:blip r:embed="rId7">
            <a:clrChange>
              <a:clrFrom>
                <a:srgbClr val="EAF8D2"/>
              </a:clrFrom>
              <a:clrTo>
                <a:srgbClr val="EAF8D2">
                  <a:alpha val="0"/>
                </a:srgbClr>
              </a:clrTo>
            </a:clrChange>
            <a:extLst>
              <a:ext uri="{BEBA8EAE-BF5A-486C-A8C5-ECC9F3942E4B}">
                <a14:imgProps xmlns:a14="http://schemas.microsoft.com/office/drawing/2010/main">
                  <a14:imgLayer r:embed="rId8">
                    <a14:imgEffect>
                      <a14:backgroundRemoval t="6348" b="89844" l="9961" r="91211">
                        <a14:foregroundMark x1="49805" y1="6445" x2="49805" y2="6445"/>
                        <a14:foregroundMark x1="91211" y1="53711" x2="91211" y2="53711"/>
                      </a14:backgroundRemoval>
                    </a14:imgEffect>
                  </a14:imgLayer>
                </a14:imgProps>
              </a:ext>
            </a:extLst>
          </a:blip>
          <a:stretch>
            <a:fillRect/>
          </a:stretch>
        </p:blipFill>
        <p:spPr>
          <a:xfrm>
            <a:off x="7254623" y="3722375"/>
            <a:ext cx="2763981" cy="2763981"/>
          </a:xfrm>
          <a:prstGeom prst="rect">
            <a:avLst/>
          </a:prstGeom>
        </p:spPr>
      </p:pic>
    </p:spTree>
    <p:extLst>
      <p:ext uri="{BB962C8B-B14F-4D97-AF65-F5344CB8AC3E}">
        <p14:creationId xmlns:p14="http://schemas.microsoft.com/office/powerpoint/2010/main" val="8605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RA-Theme">
  <a:themeElements>
    <a:clrScheme name="Primary Care Alberta ">
      <a:dk1>
        <a:srgbClr val="002C4E"/>
      </a:dk1>
      <a:lt1>
        <a:srgbClr val="FFFFFF"/>
      </a:lt1>
      <a:dk2>
        <a:srgbClr val="00717C"/>
      </a:dk2>
      <a:lt2>
        <a:srgbClr val="C7EAFB"/>
      </a:lt2>
      <a:accent1>
        <a:srgbClr val="00B6ED"/>
      </a:accent1>
      <a:accent2>
        <a:srgbClr val="78BE25"/>
      </a:accent2>
      <a:accent3>
        <a:srgbClr val="545860"/>
      </a:accent3>
      <a:accent4>
        <a:srgbClr val="C7EAFB"/>
      </a:accent4>
      <a:accent5>
        <a:srgbClr val="D9EBCB"/>
      </a:accent5>
      <a:accent6>
        <a:srgbClr val="FFDDE2"/>
      </a:accent6>
      <a:hlink>
        <a:srgbClr val="00717C"/>
      </a:hlink>
      <a:folHlink>
        <a:srgbClr val="0071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C-Presentation-Template-Editable" id="{90136412-CB06-174D-B0C5-92EE66C30ECA}" vid="{3227B70F-A484-0540-BD96-4426366A1442}"/>
    </a:ext>
  </a:extLst>
</a:theme>
</file>

<file path=ppt/theme/theme2.xml><?xml version="1.0" encoding="utf-8"?>
<a:theme xmlns:a="http://schemas.openxmlformats.org/drawingml/2006/main" name="1_RA-Theme">
  <a:themeElements>
    <a:clrScheme name="Primary Care Alberta ">
      <a:dk1>
        <a:srgbClr val="002C4E"/>
      </a:dk1>
      <a:lt1>
        <a:srgbClr val="FFFFFF"/>
      </a:lt1>
      <a:dk2>
        <a:srgbClr val="00717C"/>
      </a:dk2>
      <a:lt2>
        <a:srgbClr val="C7EAFB"/>
      </a:lt2>
      <a:accent1>
        <a:srgbClr val="00B6ED"/>
      </a:accent1>
      <a:accent2>
        <a:srgbClr val="78BE25"/>
      </a:accent2>
      <a:accent3>
        <a:srgbClr val="545860"/>
      </a:accent3>
      <a:accent4>
        <a:srgbClr val="C7EAFB"/>
      </a:accent4>
      <a:accent5>
        <a:srgbClr val="D9EBCB"/>
      </a:accent5>
      <a:accent6>
        <a:srgbClr val="FFDDE2"/>
      </a:accent6>
      <a:hlink>
        <a:srgbClr val="00717C"/>
      </a:hlink>
      <a:folHlink>
        <a:srgbClr val="0071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C-Presentation-Template-Editable" id="{90136412-CB06-174D-B0C5-92EE66C30ECA}" vid="{3227B70F-A484-0540-BD96-4426366A1442}"/>
    </a:ext>
  </a:extLst>
</a:theme>
</file>

<file path=ppt/theme/theme3.xml><?xml version="1.0" encoding="utf-8"?>
<a:theme xmlns:a="http://schemas.openxmlformats.org/drawingml/2006/main" name="2_RA-Theme">
  <a:themeElements>
    <a:clrScheme name="Primary Care Alberta ">
      <a:dk1>
        <a:srgbClr val="002C4E"/>
      </a:dk1>
      <a:lt1>
        <a:srgbClr val="FFFFFF"/>
      </a:lt1>
      <a:dk2>
        <a:srgbClr val="00717C"/>
      </a:dk2>
      <a:lt2>
        <a:srgbClr val="C7EAFB"/>
      </a:lt2>
      <a:accent1>
        <a:srgbClr val="00B6ED"/>
      </a:accent1>
      <a:accent2>
        <a:srgbClr val="78BE25"/>
      </a:accent2>
      <a:accent3>
        <a:srgbClr val="545860"/>
      </a:accent3>
      <a:accent4>
        <a:srgbClr val="C7EAFB"/>
      </a:accent4>
      <a:accent5>
        <a:srgbClr val="D9EBCB"/>
      </a:accent5>
      <a:accent6>
        <a:srgbClr val="FFDDE2"/>
      </a:accent6>
      <a:hlink>
        <a:srgbClr val="00717C"/>
      </a:hlink>
      <a:folHlink>
        <a:srgbClr val="0071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C-Presentation-Template-Editable" id="{90136412-CB06-174D-B0C5-92EE66C30ECA}" vid="{3227B70F-A484-0540-BD96-4426366A1442}"/>
    </a:ext>
  </a:extLst>
</a:theme>
</file>

<file path=ppt/theme/theme4.xml><?xml version="1.0" encoding="utf-8"?>
<a:theme xmlns:a="http://schemas.openxmlformats.org/drawingml/2006/main" name="3_RA-Theme">
  <a:themeElements>
    <a:clrScheme name="Primary Care Alberta ">
      <a:dk1>
        <a:srgbClr val="002C4E"/>
      </a:dk1>
      <a:lt1>
        <a:srgbClr val="FFFFFF"/>
      </a:lt1>
      <a:dk2>
        <a:srgbClr val="00717C"/>
      </a:dk2>
      <a:lt2>
        <a:srgbClr val="C7EAFB"/>
      </a:lt2>
      <a:accent1>
        <a:srgbClr val="00B6ED"/>
      </a:accent1>
      <a:accent2>
        <a:srgbClr val="78BE25"/>
      </a:accent2>
      <a:accent3>
        <a:srgbClr val="545860"/>
      </a:accent3>
      <a:accent4>
        <a:srgbClr val="C7EAFB"/>
      </a:accent4>
      <a:accent5>
        <a:srgbClr val="D9EBCB"/>
      </a:accent5>
      <a:accent6>
        <a:srgbClr val="FFDDE2"/>
      </a:accent6>
      <a:hlink>
        <a:srgbClr val="00717C"/>
      </a:hlink>
      <a:folHlink>
        <a:srgbClr val="0071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C-Presentation-Template-Editable" id="{90136412-CB06-174D-B0C5-92EE66C30ECA}" vid="{3227B70F-A484-0540-BD96-4426366A1442}"/>
    </a:ext>
  </a:extLst>
</a:theme>
</file>

<file path=ppt/theme/theme5.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PwC Fonts">
      <a:majorFont>
        <a:latin typeface="Georgia"/>
        <a:ea typeface=""/>
        <a:cs typeface=""/>
      </a:majorFont>
      <a:minorFont>
        <a:latin typeface="Arial"/>
        <a:ea typeface=""/>
        <a:cs typeface=""/>
      </a:minorFont>
    </a:fontScheme>
    <a:fmtScheme name="PwC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6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rtlCol="0"/>
      <a:lstStyle>
        <a:defPPr marL="182880" indent="-182880">
          <a:lnSpc>
            <a:spcPct val="100000"/>
          </a:lnSpc>
          <a:spcAft>
            <a:spcPts val="600"/>
          </a:spcAft>
          <a:buSzPct val="100000"/>
          <a:buFont typeface="Arial"/>
          <a:buChar char="•"/>
          <a:defRPr sz="1600"/>
        </a:defPPr>
      </a:lstStyle>
    </a:txDef>
  </a:objectDefaults>
  <a:extraClrSchemeLst/>
  <a:custClrLst>
    <a:custClr name="Dark Orange 2">
      <a:srgbClr val="571F01"/>
    </a:custClr>
    <a:custClr name="Dark Orange 1">
      <a:srgbClr val="933401"/>
    </a:custClr>
    <a:custClr name="Primary Orange">
      <a:srgbClr val="D04A02"/>
    </a:custClr>
    <a:custClr name="Light Orange 1">
      <a:srgbClr val="FD6412"/>
    </a:custClr>
    <a:custClr name="Light Orange 2">
      <a:srgbClr val="FEB791"/>
    </a:custClr>
    <a:custClr name="Dark Tangerine 2">
      <a:srgbClr val="714300"/>
    </a:custClr>
    <a:custClr name="Dark Tangerine 1">
      <a:srgbClr val="AE6800"/>
    </a:custClr>
    <a:custClr name="Primary Tangerine">
      <a:srgbClr val="EB8C00"/>
    </a:custClr>
    <a:custClr name="Light Tangerine 1">
      <a:srgbClr val="FFA929"/>
    </a:custClr>
    <a:custClr name="Light Tangerine 2">
      <a:srgbClr val="FFDCA9"/>
    </a:custClr>
    <a:custClr name="Dark Yellow 2">
      <a:srgbClr val="855F00"/>
    </a:custClr>
    <a:custClr name="Dark Yellow 1">
      <a:srgbClr val="C28A00"/>
    </a:custClr>
    <a:custClr name="Primary Yellow">
      <a:srgbClr val="FFB600"/>
    </a:custClr>
    <a:custClr name="Light Yellow 1">
      <a:srgbClr val="FFC83D"/>
    </a:custClr>
    <a:custClr name="Light Yellow 2">
      <a:srgbClr val="FFECBD"/>
    </a:custClr>
    <a:custClr name="Dark Rose 2">
      <a:srgbClr val="6E2A35"/>
    </a:custClr>
    <a:custClr name="Dark Rose 1">
      <a:srgbClr val="A43E50"/>
    </a:custClr>
    <a:custClr name="Primary Rose">
      <a:srgbClr val="DB536A"/>
    </a:custClr>
    <a:custClr name="Light Rose 1">
      <a:srgbClr val="E27588"/>
    </a:custClr>
    <a:custClr name="Light Rose 2">
      <a:srgbClr val="F1BAC3"/>
    </a:custClr>
    <a:custClr name="Dark Red 2">
      <a:srgbClr val="741910"/>
    </a:custClr>
    <a:custClr name="Dark Red 1">
      <a:srgbClr val="AA2417"/>
    </a:custClr>
    <a:custClr name="Primary Red">
      <a:srgbClr val="E0301E"/>
    </a:custClr>
    <a:custClr name="Light Red 1">
      <a:srgbClr val="E86153"/>
    </a:custClr>
    <a:custClr name="Light Red 2">
      <a:srgbClr val="F7C8C4"/>
    </a:custClr>
    <a:custClr name="Black">
      <a:srgbClr val="000000"/>
    </a:custClr>
    <a:custClr name="Dark Grey">
      <a:srgbClr val="2D2D2D"/>
    </a:custClr>
    <a:custClr name="Medium Grey">
      <a:srgbClr val="464646"/>
    </a:custClr>
    <a:custClr name="Grey">
      <a:srgbClr val="7D7D7D"/>
    </a:custClr>
    <a:custClr name="Light Grey">
      <a:srgbClr val="DEDEDE"/>
    </a:custClr>
    <a:custClr name="Dark Purple 2">
      <a:srgbClr val="4B06B2"/>
    </a:custClr>
    <a:custClr name="Dark Purple 1">
      <a:srgbClr val="6A1CE2"/>
    </a:custClr>
    <a:custClr name="Secondary Purple">
      <a:srgbClr val="9013FE"/>
    </a:custClr>
    <a:custClr name="Light Purple 1">
      <a:srgbClr val="B15AFE"/>
    </a:custClr>
    <a:custClr name="Light Purple 2">
      <a:srgbClr val="DEB8FF"/>
    </a:custClr>
    <a:custClr name="Dark Blue 2">
      <a:srgbClr val="003DAB"/>
    </a:custClr>
    <a:custClr name="Dark Blue 1">
      <a:srgbClr val="0060D7"/>
    </a:custClr>
    <a:custClr name="Secondary Blue">
      <a:srgbClr val="0089EB"/>
    </a:custClr>
    <a:custClr name="Light Blue 1">
      <a:srgbClr val="4DACF1"/>
    </a:custClr>
    <a:custClr name="Light Blue 2">
      <a:srgbClr val="B3DCF9"/>
    </a:custClr>
    <a:custClr name="Dark Green 2">
      <a:srgbClr val="175C2C"/>
    </a:custClr>
    <a:custClr name="Dark Green 1">
      <a:srgbClr val="2C8646"/>
    </a:custClr>
    <a:custClr name="Secondary Green">
      <a:srgbClr val="4EB523"/>
    </a:custClr>
    <a:custClr name="Light Green 1">
      <a:srgbClr val="86DB4F"/>
    </a:custClr>
    <a:custClr name="Light Green 2">
      <a:srgbClr val="C4FC9F"/>
    </a:custClr>
    <a:custClr name="Status Red">
      <a:srgbClr val="E0301E"/>
    </a:custClr>
    <a:custClr name="Status Yellow">
      <a:srgbClr val="FFB600"/>
    </a:custClr>
    <a:custClr name="Status Green">
      <a:srgbClr val="175C2C"/>
    </a:custClr>
  </a:custClrLst>
</a:theme>
</file>

<file path=ppt/theme/theme6.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PwC Fonts">
      <a:majorFont>
        <a:latin typeface="Georgia"/>
        <a:ea typeface=""/>
        <a:cs typeface=""/>
      </a:majorFont>
      <a:minorFont>
        <a:latin typeface="Arial"/>
        <a:ea typeface=""/>
        <a:cs typeface=""/>
      </a:minorFont>
    </a:fontScheme>
    <a:fmtScheme name="PwC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6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rtlCol="0"/>
      <a:lstStyle>
        <a:defPPr marL="182880" indent="-182880">
          <a:lnSpc>
            <a:spcPct val="100000"/>
          </a:lnSpc>
          <a:spcAft>
            <a:spcPts val="600"/>
          </a:spcAft>
          <a:buSzPct val="100000"/>
          <a:buFont typeface="Arial"/>
          <a:buChar char="•"/>
          <a:defRPr sz="1600"/>
        </a:defPPr>
      </a:lstStyle>
    </a:txDef>
  </a:objectDefaults>
  <a:extraClrSchemeLst/>
  <a:custClrLst>
    <a:custClr name="Dark Orange 2">
      <a:srgbClr val="571F01"/>
    </a:custClr>
    <a:custClr name="Dark Orange 1">
      <a:srgbClr val="933401"/>
    </a:custClr>
    <a:custClr name="Primary Orange">
      <a:srgbClr val="D04A02"/>
    </a:custClr>
    <a:custClr name="Light Orange 1">
      <a:srgbClr val="FD6412"/>
    </a:custClr>
    <a:custClr name="Light Orange 2">
      <a:srgbClr val="FEB791"/>
    </a:custClr>
    <a:custClr name="Dark Tangerine 2">
      <a:srgbClr val="714300"/>
    </a:custClr>
    <a:custClr name="Dark Tangerine 1">
      <a:srgbClr val="AE6800"/>
    </a:custClr>
    <a:custClr name="Primary Tangerine">
      <a:srgbClr val="EB8C00"/>
    </a:custClr>
    <a:custClr name="Light Tangerine 1">
      <a:srgbClr val="FFA929"/>
    </a:custClr>
    <a:custClr name="Light Tangerine 2">
      <a:srgbClr val="FFDCA9"/>
    </a:custClr>
    <a:custClr name="Dark Yellow 2">
      <a:srgbClr val="855F00"/>
    </a:custClr>
    <a:custClr name="Dark Yellow 1">
      <a:srgbClr val="C28A00"/>
    </a:custClr>
    <a:custClr name="Primary Yellow">
      <a:srgbClr val="FFB600"/>
    </a:custClr>
    <a:custClr name="Light Yellow 1">
      <a:srgbClr val="FFC83D"/>
    </a:custClr>
    <a:custClr name="Light Yellow 2">
      <a:srgbClr val="FFECBD"/>
    </a:custClr>
    <a:custClr name="Dark Rose 2">
      <a:srgbClr val="6E2A35"/>
    </a:custClr>
    <a:custClr name="Dark Rose 1">
      <a:srgbClr val="A43E50"/>
    </a:custClr>
    <a:custClr name="Primary Rose">
      <a:srgbClr val="DB536A"/>
    </a:custClr>
    <a:custClr name="Light Rose 1">
      <a:srgbClr val="E27588"/>
    </a:custClr>
    <a:custClr name="Light Rose 2">
      <a:srgbClr val="F1BAC3"/>
    </a:custClr>
    <a:custClr name="Dark Red 2">
      <a:srgbClr val="741910"/>
    </a:custClr>
    <a:custClr name="Dark Red 1">
      <a:srgbClr val="AA2417"/>
    </a:custClr>
    <a:custClr name="Primary Red">
      <a:srgbClr val="E0301E"/>
    </a:custClr>
    <a:custClr name="Light Red 1">
      <a:srgbClr val="E86153"/>
    </a:custClr>
    <a:custClr name="Light Red 2">
      <a:srgbClr val="F7C8C4"/>
    </a:custClr>
    <a:custClr name="Black">
      <a:srgbClr val="000000"/>
    </a:custClr>
    <a:custClr name="Dark Grey">
      <a:srgbClr val="2D2D2D"/>
    </a:custClr>
    <a:custClr name="Medium Grey">
      <a:srgbClr val="464646"/>
    </a:custClr>
    <a:custClr name="Grey">
      <a:srgbClr val="7D7D7D"/>
    </a:custClr>
    <a:custClr name="Light Grey">
      <a:srgbClr val="DEDEDE"/>
    </a:custClr>
    <a:custClr name="Dark Purple 2">
      <a:srgbClr val="4B06B2"/>
    </a:custClr>
    <a:custClr name="Dark Purple 1">
      <a:srgbClr val="6A1CE2"/>
    </a:custClr>
    <a:custClr name="Secondary Purple">
      <a:srgbClr val="9013FE"/>
    </a:custClr>
    <a:custClr name="Light Purple 1">
      <a:srgbClr val="B15AFE"/>
    </a:custClr>
    <a:custClr name="Light Purple 2">
      <a:srgbClr val="DEB8FF"/>
    </a:custClr>
    <a:custClr name="Dark Blue 2">
      <a:srgbClr val="003DAB"/>
    </a:custClr>
    <a:custClr name="Dark Blue 1">
      <a:srgbClr val="0060D7"/>
    </a:custClr>
    <a:custClr name="Secondary Blue">
      <a:srgbClr val="0089EB"/>
    </a:custClr>
    <a:custClr name="Light Blue 1">
      <a:srgbClr val="4DACF1"/>
    </a:custClr>
    <a:custClr name="Light Blue 2">
      <a:srgbClr val="B3DCF9"/>
    </a:custClr>
    <a:custClr name="Dark Green 2">
      <a:srgbClr val="175C2C"/>
    </a:custClr>
    <a:custClr name="Dark Green 1">
      <a:srgbClr val="2C8646"/>
    </a:custClr>
    <a:custClr name="Secondary Green">
      <a:srgbClr val="4EB523"/>
    </a:custClr>
    <a:custClr name="Light Green 1">
      <a:srgbClr val="86DB4F"/>
    </a:custClr>
    <a:custClr name="Light Green 2">
      <a:srgbClr val="C4FC9F"/>
    </a:custClr>
    <a:custClr name="Status Red">
      <a:srgbClr val="E0301E"/>
    </a:custClr>
    <a:custClr name="Status Yellow">
      <a:srgbClr val="FFB600"/>
    </a:custClr>
    <a:custClr name="Status Green">
      <a:srgbClr val="175C2C"/>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71390BEDC95224DA7ED8CFA7BAE0C52" ma:contentTypeVersion="1" ma:contentTypeDescription="Create a new document." ma:contentTypeScope="" ma:versionID="7afe51f80dcbf4695408527affd2a8c1">
  <xsd:schema xmlns:xsd="http://www.w3.org/2001/XMLSchema" xmlns:xs="http://www.w3.org/2001/XMLSchema" xmlns:p="http://schemas.microsoft.com/office/2006/metadata/properties" xmlns:ns2="7779263f-12c7-4a26-a67c-feafd3f1c197" targetNamespace="http://schemas.microsoft.com/office/2006/metadata/properties" ma:root="true" ma:fieldsID="8d39e934a3d6e49832353577f5d341ba" ns2:_="">
    <xsd:import namespace="7779263f-12c7-4a26-a67c-feafd3f1c19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79263f-12c7-4a26-a67c-feafd3f1c19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460543-E8FD-4750-B564-EDBA761C9814}">
  <ds:schemaRefs>
    <ds:schemaRef ds:uri="http://purl.org/dc/dcmitype/"/>
    <ds:schemaRef ds:uri="http://www.w3.org/XML/1998/namespace"/>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http://schemas.microsoft.com/office/infopath/2007/PartnerControls"/>
    <ds:schemaRef ds:uri="7725c5d8-fdf7-4004-aad4-6d734cd9f051"/>
  </ds:schemaRefs>
</ds:datastoreItem>
</file>

<file path=customXml/itemProps2.xml><?xml version="1.0" encoding="utf-8"?>
<ds:datastoreItem xmlns:ds="http://schemas.openxmlformats.org/officeDocument/2006/customXml" ds:itemID="{60472AC4-9046-48EF-B443-9F6083A096BA}">
  <ds:schemaRefs>
    <ds:schemaRef ds:uri="http://schemas.microsoft.com/sharepoint/v3/contenttype/forms"/>
  </ds:schemaRefs>
</ds:datastoreItem>
</file>

<file path=customXml/itemProps3.xml><?xml version="1.0" encoding="utf-8"?>
<ds:datastoreItem xmlns:ds="http://schemas.openxmlformats.org/officeDocument/2006/customXml" ds:itemID="{E50B60D3-02BF-4E4F-86F0-2A6E35759F4D}"/>
</file>

<file path=docProps/app.xml><?xml version="1.0" encoding="utf-8"?>
<Properties xmlns="http://schemas.openxmlformats.org/officeDocument/2006/extended-properties" xmlns:vt="http://schemas.openxmlformats.org/officeDocument/2006/docPropsVTypes">
  <Template>PC-Presentation-Template-Light</Template>
  <TotalTime>8</TotalTime>
  <Words>2524</Words>
  <Application>Microsoft Office PowerPoint</Application>
  <PresentationFormat>Widescreen</PresentationFormat>
  <Paragraphs>204</Paragraphs>
  <Slides>18</Slides>
  <Notes>18</Notes>
  <HiddenSlides>1</HiddenSlides>
  <MMClips>2</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18</vt:i4>
      </vt:variant>
    </vt:vector>
  </HeadingPairs>
  <TitlesOfParts>
    <vt:vector size="30" baseType="lpstr">
      <vt:lpstr>Arial</vt:lpstr>
      <vt:lpstr>Calibri</vt:lpstr>
      <vt:lpstr>Courier New</vt:lpstr>
      <vt:lpstr>Helvetica Neue</vt:lpstr>
      <vt:lpstr>HelveticaNeueLTStd-HvEx</vt:lpstr>
      <vt:lpstr>Poppins</vt:lpstr>
      <vt:lpstr>Work Sans</vt:lpstr>
      <vt:lpstr>RA-Theme</vt:lpstr>
      <vt:lpstr>1_RA-Theme</vt:lpstr>
      <vt:lpstr>2_RA-Theme</vt:lpstr>
      <vt:lpstr>3_RA-Theme</vt:lpstr>
      <vt:lpstr>think-cell Slide</vt:lpstr>
      <vt:lpstr>Before you begin…</vt:lpstr>
      <vt:lpstr>Clearing the Air</vt:lpstr>
      <vt:lpstr>Topics</vt:lpstr>
      <vt:lpstr>What is vaping?</vt:lpstr>
      <vt:lpstr>What are  “vapes”?</vt:lpstr>
      <vt:lpstr>What are  “vapes”?</vt:lpstr>
      <vt:lpstr>Why this matters?</vt:lpstr>
      <vt:lpstr>Why this matters?</vt:lpstr>
      <vt:lpstr>Why this matters?</vt:lpstr>
      <vt:lpstr>PowerPoint Presentation</vt:lpstr>
      <vt:lpstr>Risky behaviour among teens</vt:lpstr>
      <vt:lpstr>Why students say they vape?</vt:lpstr>
      <vt:lpstr>PowerPoint Presentation</vt:lpstr>
      <vt:lpstr>What can teachers do?</vt:lpstr>
      <vt:lpstr>More on restorative practices</vt:lpstr>
      <vt:lpstr>Support if a student is vaping</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Care Alberta PowerPoint Template</dc:title>
  <dc:subject/>
  <dc:creator>Primary Care Alberta</dc:creator>
  <cp:keywords/>
  <dc:description/>
  <cp:lastModifiedBy>Melissa Worrell</cp:lastModifiedBy>
  <cp:revision>1</cp:revision>
  <dcterms:created xsi:type="dcterms:W3CDTF">2025-01-16T23:41:37Z</dcterms:created>
  <dcterms:modified xsi:type="dcterms:W3CDTF">2026-04-16T22:32:50Z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0x010100171390BEDC95224DA7ED8CFA7BAE0C52</vt:lpwstr>
  </property>
  <property fmtid="{D5CDD505-2E9C-101B-9397-08002B2CF9AE}" pid="4" name="Zone">
    <vt:lpwstr>768;#Provincial|2b3e8b46-a398-4e2c-a745-d90df2c004b3</vt:lpwstr>
  </property>
  <property fmtid="{D5CDD505-2E9C-101B-9397-08002B2CF9AE}" pid="5" name="Order">
    <vt:r8>25878300</vt:r8>
  </property>
  <property fmtid="{D5CDD505-2E9C-101B-9397-08002B2CF9AE}" pid="6" name="xd_Signature">
    <vt:bool>false</vt:bool>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ies>
</file>